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84" r:id="rId6"/>
    <p:sldId id="257" r:id="rId7"/>
    <p:sldId id="295" r:id="rId8"/>
    <p:sldId id="296" r:id="rId9"/>
    <p:sldId id="260" r:id="rId10"/>
    <p:sldId id="300" r:id="rId11"/>
    <p:sldId id="282" r:id="rId12"/>
    <p:sldId id="258" r:id="rId13"/>
    <p:sldId id="298" r:id="rId14"/>
    <p:sldId id="299" r:id="rId15"/>
    <p:sldId id="283" r:id="rId16"/>
    <p:sldId id="285" r:id="rId17"/>
    <p:sldId id="265" r:id="rId18"/>
    <p:sldId id="306" r:id="rId19"/>
    <p:sldId id="307" r:id="rId20"/>
  </p:sldIdLst>
  <p:sldSz cx="12192000" cy="685800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6E1DB22D-59AD-A1D9-763E-6A27ABD13AD4}" name="Marita Tripp" initials="MT" userId="S::Marita.Tripp@melbournewater.com.au::221e2f9e-eb0f-4055-a70c-95b81458cea0" providerId="AD"/>
  <p188:author id="{92754B32-62B1-9151-F0DC-3CC7794B36CE}" name="Kim O'Hoy" initials="KO" userId="S::kim.ohoy@melbournewater.com.au::2d9e7e7f-9607-46fb-b068-b4b862ee0f59" providerId="AD"/>
  <p188:author id="{4FDBB540-7DCA-8EBA-C584-079AEC48C1DE}" name="Marita Tripp" initials="MT" userId="S::marita.tripp@melbournewater.com.au::221e2f9e-eb0f-4055-a70c-95b81458cea0" providerId="AD"/>
  <p188:author id="{1E572583-0951-DAC6-3A4C-DBAE86D30716}" name="Toby Parford-Plant" initials="TP" userId="S::toby.parford-plant@melbournewater.com.au::445d2ffe-3c76-4669-9bfa-f39de8ac29a3" providerId="AD"/>
  <p188:author id="{478CB88E-4CE6-BC38-2C3B-EDE6D00F4410}" name="Kathryn Hocking" initials="KH" userId="S::Kathryn.Hocking@melbournewater.com.au::2fbb0aa5-390e-4697-806f-f6797f9f54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4DF832-A917-708E-CD90-5FFAED798B6F}" v="116" dt="2026-03-12T23:28:20.410"/>
    <p1510:client id="{C23A7F4A-FD2F-0A28-EEE3-824B0FD89588}" v="116" dt="2026-03-12T05:06:34.570"/>
    <p1510:client id="{CFDC5BB4-D53C-4D67-A9CE-1C2C084BF1AA}" v="1313" dt="2026-03-12T23:35:31.730"/>
  </p1510:revLst>
</p1510:revInfo>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Cowan" userId="S::nicole.cowan@melbournewater.com.au::d77e2e1c-39ae-440d-8e3f-4f4bb24ebf50" providerId="AD" clId="Web-{C23A7F4A-FD2F-0A28-EEE3-824B0FD89588}"/>
    <pc:docChg chg="modSld sldOrd">
      <pc:chgData name="Nicole Cowan" userId="S::nicole.cowan@melbournewater.com.au::d77e2e1c-39ae-440d-8e3f-4f4bb24ebf50" providerId="AD" clId="Web-{C23A7F4A-FD2F-0A28-EEE3-824B0FD89588}" dt="2026-03-12T05:06:34.570" v="90" actId="20577"/>
      <pc:docMkLst>
        <pc:docMk/>
      </pc:docMkLst>
      <pc:sldChg chg="modSp ord">
        <pc:chgData name="Nicole Cowan" userId="S::nicole.cowan@melbournewater.com.au::d77e2e1c-39ae-440d-8e3f-4f4bb24ebf50" providerId="AD" clId="Web-{C23A7F4A-FD2F-0A28-EEE3-824B0FD89588}" dt="2026-03-12T05:03:29.872" v="83"/>
        <pc:sldMkLst>
          <pc:docMk/>
          <pc:sldMk cId="2147952893" sldId="256"/>
        </pc:sldMkLst>
        <pc:spChg chg="mod">
          <ac:chgData name="Nicole Cowan" userId="S::nicole.cowan@melbournewater.com.au::d77e2e1c-39ae-440d-8e3f-4f4bb24ebf50" providerId="AD" clId="Web-{C23A7F4A-FD2F-0A28-EEE3-824B0FD89588}" dt="2026-03-12T05:03:24.340" v="82" actId="20577"/>
          <ac:spMkLst>
            <pc:docMk/>
            <pc:sldMk cId="2147952893" sldId="256"/>
            <ac:spMk id="2" creationId="{4B829D82-CED6-7D1B-8B03-C1F3929722C1}"/>
          </ac:spMkLst>
        </pc:spChg>
      </pc:sldChg>
      <pc:sldChg chg="modSp">
        <pc:chgData name="Nicole Cowan" userId="S::nicole.cowan@melbournewater.com.au::d77e2e1c-39ae-440d-8e3f-4f4bb24ebf50" providerId="AD" clId="Web-{C23A7F4A-FD2F-0A28-EEE3-824B0FD89588}" dt="2026-03-12T05:05:37.239" v="85" actId="20577"/>
        <pc:sldMkLst>
          <pc:docMk/>
          <pc:sldMk cId="1027447141" sldId="257"/>
        </pc:sldMkLst>
        <pc:spChg chg="mod">
          <ac:chgData name="Nicole Cowan" userId="S::nicole.cowan@melbournewater.com.au::d77e2e1c-39ae-440d-8e3f-4f4bb24ebf50" providerId="AD" clId="Web-{C23A7F4A-FD2F-0A28-EEE3-824B0FD89588}" dt="2026-03-12T05:05:37.239" v="85" actId="20577"/>
          <ac:spMkLst>
            <pc:docMk/>
            <pc:sldMk cId="1027447141" sldId="257"/>
            <ac:spMk id="4" creationId="{370B0BD4-26D0-BA16-179E-DEED3E8EB6A0}"/>
          </ac:spMkLst>
        </pc:spChg>
      </pc:sldChg>
      <pc:sldChg chg="modNotes">
        <pc:chgData name="Nicole Cowan" userId="S::nicole.cowan@melbournewater.com.au::d77e2e1c-39ae-440d-8e3f-4f4bb24ebf50" providerId="AD" clId="Web-{C23A7F4A-FD2F-0A28-EEE3-824B0FD89588}" dt="2026-03-12T05:05:12.879" v="84"/>
        <pc:sldMkLst>
          <pc:docMk/>
          <pc:sldMk cId="4280187253" sldId="282"/>
        </pc:sldMkLst>
      </pc:sldChg>
      <pc:sldChg chg="modSp modNotes">
        <pc:chgData name="Nicole Cowan" userId="S::nicole.cowan@melbournewater.com.au::d77e2e1c-39ae-440d-8e3f-4f4bb24ebf50" providerId="AD" clId="Web-{C23A7F4A-FD2F-0A28-EEE3-824B0FD89588}" dt="2026-03-12T05:05:12.879" v="84"/>
        <pc:sldMkLst>
          <pc:docMk/>
          <pc:sldMk cId="1266918377" sldId="283"/>
        </pc:sldMkLst>
        <pc:spChg chg="mod">
          <ac:chgData name="Nicole Cowan" userId="S::nicole.cowan@melbournewater.com.au::d77e2e1c-39ae-440d-8e3f-4f4bb24ebf50" providerId="AD" clId="Web-{C23A7F4A-FD2F-0A28-EEE3-824B0FD89588}" dt="2026-03-12T05:05:12.879" v="84"/>
          <ac:spMkLst>
            <pc:docMk/>
            <pc:sldMk cId="1266918377" sldId="283"/>
            <ac:spMk id="3" creationId="{3822AA4C-6461-B608-10B1-8678597FB6EF}"/>
          </ac:spMkLst>
        </pc:spChg>
      </pc:sldChg>
      <pc:sldChg chg="modSp">
        <pc:chgData name="Nicole Cowan" userId="S::nicole.cowan@melbournewater.com.au::d77e2e1c-39ae-440d-8e3f-4f4bb24ebf50" providerId="AD" clId="Web-{C23A7F4A-FD2F-0A28-EEE3-824B0FD89588}" dt="2026-03-12T05:05:12.879" v="84"/>
        <pc:sldMkLst>
          <pc:docMk/>
          <pc:sldMk cId="3022524459" sldId="284"/>
        </pc:sldMkLst>
        <pc:spChg chg="mod">
          <ac:chgData name="Nicole Cowan" userId="S::nicole.cowan@melbournewater.com.au::d77e2e1c-39ae-440d-8e3f-4f4bb24ebf50" providerId="AD" clId="Web-{C23A7F4A-FD2F-0A28-EEE3-824B0FD89588}" dt="2026-03-12T04:58:54.854" v="0" actId="20577"/>
          <ac:spMkLst>
            <pc:docMk/>
            <pc:sldMk cId="3022524459" sldId="284"/>
            <ac:spMk id="2" creationId="{E558487B-52A6-ECA6-CCE2-24083D75D438}"/>
          </ac:spMkLst>
        </pc:spChg>
        <pc:spChg chg="mod">
          <ac:chgData name="Nicole Cowan" userId="S::nicole.cowan@melbournewater.com.au::d77e2e1c-39ae-440d-8e3f-4f4bb24ebf50" providerId="AD" clId="Web-{C23A7F4A-FD2F-0A28-EEE3-824B0FD89588}" dt="2026-03-12T05:05:12.879" v="84"/>
          <ac:spMkLst>
            <pc:docMk/>
            <pc:sldMk cId="3022524459" sldId="284"/>
            <ac:spMk id="3" creationId="{A7721118-8A03-EBD9-71A6-454C522CC548}"/>
          </ac:spMkLst>
        </pc:spChg>
      </pc:sldChg>
      <pc:sldChg chg="modSp">
        <pc:chgData name="Nicole Cowan" userId="S::nicole.cowan@melbournewater.com.au::d77e2e1c-39ae-440d-8e3f-4f4bb24ebf50" providerId="AD" clId="Web-{C23A7F4A-FD2F-0A28-EEE3-824B0FD89588}" dt="2026-03-12T05:03:08.121" v="79"/>
        <pc:sldMkLst>
          <pc:docMk/>
          <pc:sldMk cId="2981667348" sldId="295"/>
        </pc:sldMkLst>
        <pc:graphicFrameChg chg="mod modGraphic">
          <ac:chgData name="Nicole Cowan" userId="S::nicole.cowan@melbournewater.com.au::d77e2e1c-39ae-440d-8e3f-4f4bb24ebf50" providerId="AD" clId="Web-{C23A7F4A-FD2F-0A28-EEE3-824B0FD89588}" dt="2026-03-12T05:03:08.121" v="79"/>
          <ac:graphicFrameMkLst>
            <pc:docMk/>
            <pc:sldMk cId="2981667348" sldId="295"/>
            <ac:graphicFrameMk id="5" creationId="{8F159346-D55D-79A4-099B-8F5040C17CEB}"/>
          </ac:graphicFrameMkLst>
        </pc:graphicFrameChg>
      </pc:sldChg>
      <pc:sldChg chg="modSp">
        <pc:chgData name="Nicole Cowan" userId="S::nicole.cowan@melbournewater.com.au::d77e2e1c-39ae-440d-8e3f-4f4bb24ebf50" providerId="AD" clId="Web-{C23A7F4A-FD2F-0A28-EEE3-824B0FD89588}" dt="2026-03-12T05:06:34.570" v="90" actId="20577"/>
        <pc:sldMkLst>
          <pc:docMk/>
          <pc:sldMk cId="4005157591" sldId="296"/>
        </pc:sldMkLst>
        <pc:spChg chg="mod">
          <ac:chgData name="Nicole Cowan" userId="S::nicole.cowan@melbournewater.com.au::d77e2e1c-39ae-440d-8e3f-4f4bb24ebf50" providerId="AD" clId="Web-{C23A7F4A-FD2F-0A28-EEE3-824B0FD89588}" dt="2026-03-12T05:06:34.570" v="90" actId="20577"/>
          <ac:spMkLst>
            <pc:docMk/>
            <pc:sldMk cId="4005157591" sldId="296"/>
            <ac:spMk id="2" creationId="{E2912621-2843-44C7-B7BE-A70351F18D1C}"/>
          </ac:spMkLst>
        </pc:spChg>
        <pc:spChg chg="mod">
          <ac:chgData name="Nicole Cowan" userId="S::nicole.cowan@melbournewater.com.au::d77e2e1c-39ae-440d-8e3f-4f4bb24ebf50" providerId="AD" clId="Web-{C23A7F4A-FD2F-0A28-EEE3-824B0FD89588}" dt="2026-03-12T05:06:08.850" v="89" actId="20577"/>
          <ac:spMkLst>
            <pc:docMk/>
            <pc:sldMk cId="4005157591" sldId="296"/>
            <ac:spMk id="3" creationId="{1A87AF86-07CF-0E24-874D-72A636AE6208}"/>
          </ac:spMkLst>
        </pc:spChg>
      </pc:sldChg>
    </pc:docChg>
  </pc:docChgLst>
  <pc:docChgLst>
    <pc:chgData name="Nicole Cowan" userId="d77e2e1c-39ae-440d-8e3f-4f4bb24ebf50" providerId="ADAL" clId="{02FB9C93-58E3-4816-8917-A1940BC19C03}"/>
    <pc:docChg chg="undo custSel addSld delSld modSld sldOrd">
      <pc:chgData name="Nicole Cowan" userId="d77e2e1c-39ae-440d-8e3f-4f4bb24ebf50" providerId="ADAL" clId="{02FB9C93-58E3-4816-8917-A1940BC19C03}" dt="2026-03-12T23:35:31.730" v="8029"/>
      <pc:docMkLst>
        <pc:docMk/>
      </pc:docMkLst>
      <pc:sldChg chg="addSp modSp mod ord">
        <pc:chgData name="Nicole Cowan" userId="d77e2e1c-39ae-440d-8e3f-4f4bb24ebf50" providerId="ADAL" clId="{02FB9C93-58E3-4816-8917-A1940BC19C03}" dt="2026-03-12T23:35:31.730" v="8029"/>
        <pc:sldMkLst>
          <pc:docMk/>
          <pc:sldMk cId="1027447141" sldId="257"/>
        </pc:sldMkLst>
        <pc:spChg chg="mod">
          <ac:chgData name="Nicole Cowan" userId="d77e2e1c-39ae-440d-8e3f-4f4bb24ebf50" providerId="ADAL" clId="{02FB9C93-58E3-4816-8917-A1940BC19C03}" dt="2026-03-12T23:28:01.977" v="7978" actId="1076"/>
          <ac:spMkLst>
            <pc:docMk/>
            <pc:sldMk cId="1027447141" sldId="257"/>
            <ac:spMk id="2" creationId="{8E1D1318-73ED-0CA7-1D44-C2A991E9CF86}"/>
          </ac:spMkLst>
        </pc:spChg>
        <pc:spChg chg="mod">
          <ac:chgData name="Nicole Cowan" userId="d77e2e1c-39ae-440d-8e3f-4f4bb24ebf50" providerId="ADAL" clId="{02FB9C93-58E3-4816-8917-A1940BC19C03}" dt="2026-03-12T23:28:10.746" v="7980" actId="1076"/>
          <ac:spMkLst>
            <pc:docMk/>
            <pc:sldMk cId="1027447141" sldId="257"/>
            <ac:spMk id="4" creationId="{370B0BD4-26D0-BA16-179E-DEED3E8EB6A0}"/>
          </ac:spMkLst>
        </pc:spChg>
        <pc:graphicFrameChg chg="add mod">
          <ac:chgData name="Nicole Cowan" userId="d77e2e1c-39ae-440d-8e3f-4f4bb24ebf50" providerId="ADAL" clId="{02FB9C93-58E3-4816-8917-A1940BC19C03}" dt="2026-03-12T23:18:58.551" v="6953"/>
          <ac:graphicFrameMkLst>
            <pc:docMk/>
            <pc:sldMk cId="1027447141" sldId="257"/>
            <ac:graphicFrameMk id="3" creationId="{617C03E0-984B-6FB5-CF22-4BB451CB8AF8}"/>
          </ac:graphicFrameMkLst>
        </pc:graphicFrameChg>
        <pc:graphicFrameChg chg="add mod">
          <ac:chgData name="Nicole Cowan" userId="d77e2e1c-39ae-440d-8e3f-4f4bb24ebf50" providerId="ADAL" clId="{02FB9C93-58E3-4816-8917-A1940BC19C03}" dt="2026-03-12T23:19:24.921" v="6959"/>
          <ac:graphicFrameMkLst>
            <pc:docMk/>
            <pc:sldMk cId="1027447141" sldId="257"/>
            <ac:graphicFrameMk id="5" creationId="{CA2DCD92-093C-FDB6-5C44-551A368A0D73}"/>
          </ac:graphicFrameMkLst>
        </pc:graphicFrameChg>
      </pc:sldChg>
      <pc:sldChg chg="modSp mod modNotesTx">
        <pc:chgData name="Nicole Cowan" userId="d77e2e1c-39ae-440d-8e3f-4f4bb24ebf50" providerId="ADAL" clId="{02FB9C93-58E3-4816-8917-A1940BC19C03}" dt="2026-03-12T23:28:54.163" v="7984" actId="14100"/>
        <pc:sldMkLst>
          <pc:docMk/>
          <pc:sldMk cId="2436857328" sldId="258"/>
        </pc:sldMkLst>
        <pc:spChg chg="mod">
          <ac:chgData name="Nicole Cowan" userId="d77e2e1c-39ae-440d-8e3f-4f4bb24ebf50" providerId="ADAL" clId="{02FB9C93-58E3-4816-8917-A1940BC19C03}" dt="2026-03-12T23:24:04.954" v="7668" actId="20577"/>
          <ac:spMkLst>
            <pc:docMk/>
            <pc:sldMk cId="2436857328" sldId="258"/>
            <ac:spMk id="2" creationId="{FBE4F673-6059-B844-96DB-D2981E9CB2CB}"/>
          </ac:spMkLst>
        </pc:spChg>
        <pc:spChg chg="mod">
          <ac:chgData name="Nicole Cowan" userId="d77e2e1c-39ae-440d-8e3f-4f4bb24ebf50" providerId="ADAL" clId="{02FB9C93-58E3-4816-8917-A1940BC19C03}" dt="2026-03-12T23:28:54.163" v="7984" actId="14100"/>
          <ac:spMkLst>
            <pc:docMk/>
            <pc:sldMk cId="2436857328" sldId="258"/>
            <ac:spMk id="3" creationId="{7F8170BA-4DB1-2E05-4240-1AF13EB35BDC}"/>
          </ac:spMkLst>
        </pc:spChg>
        <pc:picChg chg="mod">
          <ac:chgData name="Nicole Cowan" userId="d77e2e1c-39ae-440d-8e3f-4f4bb24ebf50" providerId="ADAL" clId="{02FB9C93-58E3-4816-8917-A1940BC19C03}" dt="2026-03-12T08:52:36.347" v="708" actId="1076"/>
          <ac:picMkLst>
            <pc:docMk/>
            <pc:sldMk cId="2436857328" sldId="258"/>
            <ac:picMk id="7" creationId="{9F46203E-C791-709F-AEF1-A6864C9D57DA}"/>
          </ac:picMkLst>
        </pc:picChg>
        <pc:picChg chg="mod">
          <ac:chgData name="Nicole Cowan" userId="d77e2e1c-39ae-440d-8e3f-4f4bb24ebf50" providerId="ADAL" clId="{02FB9C93-58E3-4816-8917-A1940BC19C03}" dt="2026-03-12T08:52:51.639" v="712" actId="1076"/>
          <ac:picMkLst>
            <pc:docMk/>
            <pc:sldMk cId="2436857328" sldId="258"/>
            <ac:picMk id="8" creationId="{5FF1A666-BC77-AE59-54F8-15945EB5FE0D}"/>
          </ac:picMkLst>
        </pc:picChg>
        <pc:picChg chg="mod">
          <ac:chgData name="Nicole Cowan" userId="d77e2e1c-39ae-440d-8e3f-4f4bb24ebf50" providerId="ADAL" clId="{02FB9C93-58E3-4816-8917-A1940BC19C03}" dt="2026-03-12T08:52:44.841" v="710" actId="1076"/>
          <ac:picMkLst>
            <pc:docMk/>
            <pc:sldMk cId="2436857328" sldId="258"/>
            <ac:picMk id="9" creationId="{3E38AF35-925B-950D-F75C-B6F1F872A182}"/>
          </ac:picMkLst>
        </pc:picChg>
      </pc:sldChg>
      <pc:sldChg chg="modSp mod ord modNotesTx">
        <pc:chgData name="Nicole Cowan" userId="d77e2e1c-39ae-440d-8e3f-4f4bb24ebf50" providerId="ADAL" clId="{02FB9C93-58E3-4816-8917-A1940BC19C03}" dt="2026-03-12T23:23:57.305" v="7664" actId="20577"/>
        <pc:sldMkLst>
          <pc:docMk/>
          <pc:sldMk cId="776672121" sldId="260"/>
        </pc:sldMkLst>
        <pc:spChg chg="mod">
          <ac:chgData name="Nicole Cowan" userId="d77e2e1c-39ae-440d-8e3f-4f4bb24ebf50" providerId="ADAL" clId="{02FB9C93-58E3-4816-8917-A1940BC19C03}" dt="2026-03-12T09:20:31.197" v="4434" actId="20577"/>
          <ac:spMkLst>
            <pc:docMk/>
            <pc:sldMk cId="776672121" sldId="260"/>
            <ac:spMk id="3" creationId="{6E31D043-6768-4599-5A4B-5BC57F3439BA}"/>
          </ac:spMkLst>
        </pc:spChg>
        <pc:spChg chg="mod">
          <ac:chgData name="Nicole Cowan" userId="d77e2e1c-39ae-440d-8e3f-4f4bb24ebf50" providerId="ADAL" clId="{02FB9C93-58E3-4816-8917-A1940BC19C03}" dt="2026-03-12T23:23:57.305" v="7664" actId="20577"/>
          <ac:spMkLst>
            <pc:docMk/>
            <pc:sldMk cId="776672121" sldId="260"/>
            <ac:spMk id="11" creationId="{9494A548-2020-404E-2860-159EF79FE964}"/>
          </ac:spMkLst>
        </pc:spChg>
      </pc:sldChg>
      <pc:sldChg chg="ord">
        <pc:chgData name="Nicole Cowan" userId="d77e2e1c-39ae-440d-8e3f-4f4bb24ebf50" providerId="ADAL" clId="{02FB9C93-58E3-4816-8917-A1940BC19C03}" dt="2026-03-12T23:29:17.122" v="7987"/>
        <pc:sldMkLst>
          <pc:docMk/>
          <pc:sldMk cId="3909166809" sldId="265"/>
        </pc:sldMkLst>
      </pc:sldChg>
      <pc:sldChg chg="modSp mod ord modNotesTx">
        <pc:chgData name="Nicole Cowan" userId="d77e2e1c-39ae-440d-8e3f-4f4bb24ebf50" providerId="ADAL" clId="{02FB9C93-58E3-4816-8917-A1940BC19C03}" dt="2026-03-12T23:24:01.131" v="7666" actId="20577"/>
        <pc:sldMkLst>
          <pc:docMk/>
          <pc:sldMk cId="4280187253" sldId="282"/>
        </pc:sldMkLst>
        <pc:spChg chg="mod">
          <ac:chgData name="Nicole Cowan" userId="d77e2e1c-39ae-440d-8e3f-4f4bb24ebf50" providerId="ADAL" clId="{02FB9C93-58E3-4816-8917-A1940BC19C03}" dt="2026-03-12T23:24:01.131" v="7666" actId="20577"/>
          <ac:spMkLst>
            <pc:docMk/>
            <pc:sldMk cId="4280187253" sldId="282"/>
            <ac:spMk id="2" creationId="{00000000-0000-0000-0000-000000000000}"/>
          </ac:spMkLst>
        </pc:spChg>
      </pc:sldChg>
      <pc:sldChg chg="modSp mod modNotesTx">
        <pc:chgData name="Nicole Cowan" userId="d77e2e1c-39ae-440d-8e3f-4f4bb24ebf50" providerId="ADAL" clId="{02FB9C93-58E3-4816-8917-A1940BC19C03}" dt="2026-03-12T23:24:13.769" v="7674" actId="20577"/>
        <pc:sldMkLst>
          <pc:docMk/>
          <pc:sldMk cId="1266918377" sldId="283"/>
        </pc:sldMkLst>
        <pc:spChg chg="mod">
          <ac:chgData name="Nicole Cowan" userId="d77e2e1c-39ae-440d-8e3f-4f4bb24ebf50" providerId="ADAL" clId="{02FB9C93-58E3-4816-8917-A1940BC19C03}" dt="2026-03-12T23:24:13.769" v="7674" actId="20577"/>
          <ac:spMkLst>
            <pc:docMk/>
            <pc:sldMk cId="1266918377" sldId="283"/>
            <ac:spMk id="2" creationId="{61317DB3-5E24-277C-6044-F07A03404F20}"/>
          </ac:spMkLst>
        </pc:spChg>
        <pc:spChg chg="mod">
          <ac:chgData name="Nicole Cowan" userId="d77e2e1c-39ae-440d-8e3f-4f4bb24ebf50" providerId="ADAL" clId="{02FB9C93-58E3-4816-8917-A1940BC19C03}" dt="2026-03-12T22:27:13.558" v="6400" actId="20577"/>
          <ac:spMkLst>
            <pc:docMk/>
            <pc:sldMk cId="1266918377" sldId="283"/>
            <ac:spMk id="3" creationId="{3822AA4C-6461-B608-10B1-8678597FB6EF}"/>
          </ac:spMkLst>
        </pc:spChg>
        <pc:picChg chg="mod">
          <ac:chgData name="Nicole Cowan" userId="d77e2e1c-39ae-440d-8e3f-4f4bb24ebf50" providerId="ADAL" clId="{02FB9C93-58E3-4816-8917-A1940BC19C03}" dt="2026-03-12T22:21:43.153" v="5577" actId="1076"/>
          <ac:picMkLst>
            <pc:docMk/>
            <pc:sldMk cId="1266918377" sldId="283"/>
            <ac:picMk id="7" creationId="{F05BB0BB-EE9F-8E52-36EC-5418FA50230C}"/>
          </ac:picMkLst>
        </pc:picChg>
      </pc:sldChg>
      <pc:sldChg chg="modSp mod">
        <pc:chgData name="Nicole Cowan" userId="d77e2e1c-39ae-440d-8e3f-4f4bb24ebf50" providerId="ADAL" clId="{02FB9C93-58E3-4816-8917-A1940BC19C03}" dt="2026-03-12T23:33:49.278" v="8026" actId="20577"/>
        <pc:sldMkLst>
          <pc:docMk/>
          <pc:sldMk cId="3022524459" sldId="284"/>
        </pc:sldMkLst>
        <pc:spChg chg="mod">
          <ac:chgData name="Nicole Cowan" userId="d77e2e1c-39ae-440d-8e3f-4f4bb24ebf50" providerId="ADAL" clId="{02FB9C93-58E3-4816-8917-A1940BC19C03}" dt="2026-03-12T23:33:49.278" v="8026" actId="20577"/>
          <ac:spMkLst>
            <pc:docMk/>
            <pc:sldMk cId="3022524459" sldId="284"/>
            <ac:spMk id="3" creationId="{A7721118-8A03-EBD9-71A6-454C522CC548}"/>
          </ac:spMkLst>
        </pc:spChg>
      </pc:sldChg>
      <pc:sldChg chg="modSp mod modNotesTx">
        <pc:chgData name="Nicole Cowan" userId="d77e2e1c-39ae-440d-8e3f-4f4bb24ebf50" providerId="ADAL" clId="{02FB9C93-58E3-4816-8917-A1940BC19C03}" dt="2026-03-12T23:24:19.368" v="7680" actId="20577"/>
        <pc:sldMkLst>
          <pc:docMk/>
          <pc:sldMk cId="2472925297" sldId="285"/>
        </pc:sldMkLst>
        <pc:spChg chg="mod">
          <ac:chgData name="Nicole Cowan" userId="d77e2e1c-39ae-440d-8e3f-4f4bb24ebf50" providerId="ADAL" clId="{02FB9C93-58E3-4816-8917-A1940BC19C03}" dt="2026-03-12T22:29:35.992" v="6731" actId="20577"/>
          <ac:spMkLst>
            <pc:docMk/>
            <pc:sldMk cId="2472925297" sldId="285"/>
            <ac:spMk id="3" creationId="{6E31D043-6768-4599-5A4B-5BC57F3439BA}"/>
          </ac:spMkLst>
        </pc:spChg>
        <pc:spChg chg="mod">
          <ac:chgData name="Nicole Cowan" userId="d77e2e1c-39ae-440d-8e3f-4f4bb24ebf50" providerId="ADAL" clId="{02FB9C93-58E3-4816-8917-A1940BC19C03}" dt="2026-03-12T23:24:19.368" v="7680" actId="20577"/>
          <ac:spMkLst>
            <pc:docMk/>
            <pc:sldMk cId="2472925297" sldId="285"/>
            <ac:spMk id="11" creationId="{9494A548-2020-404E-2860-159EF79FE964}"/>
          </ac:spMkLst>
        </pc:spChg>
      </pc:sldChg>
      <pc:sldChg chg="modSp mod">
        <pc:chgData name="Nicole Cowan" userId="d77e2e1c-39ae-440d-8e3f-4f4bb24ebf50" providerId="ADAL" clId="{02FB9C93-58E3-4816-8917-A1940BC19C03}" dt="2026-03-12T23:30:47.564" v="8011" actId="20577"/>
        <pc:sldMkLst>
          <pc:docMk/>
          <pc:sldMk cId="2981667348" sldId="295"/>
        </pc:sldMkLst>
        <pc:spChg chg="mod">
          <ac:chgData name="Nicole Cowan" userId="d77e2e1c-39ae-440d-8e3f-4f4bb24ebf50" providerId="ADAL" clId="{02FB9C93-58E3-4816-8917-A1940BC19C03}" dt="2026-03-12T23:30:47.564" v="8011" actId="20577"/>
          <ac:spMkLst>
            <pc:docMk/>
            <pc:sldMk cId="2981667348" sldId="295"/>
            <ac:spMk id="3" creationId="{BD33BE3F-51F8-59EB-7B60-BCEC2D36651C}"/>
          </ac:spMkLst>
        </pc:spChg>
        <pc:spChg chg="mod">
          <ac:chgData name="Nicole Cowan" userId="d77e2e1c-39ae-440d-8e3f-4f4bb24ebf50" providerId="ADAL" clId="{02FB9C93-58E3-4816-8917-A1940BC19C03}" dt="2026-03-12T08:45:56.321" v="11" actId="20577"/>
          <ac:spMkLst>
            <pc:docMk/>
            <pc:sldMk cId="2981667348" sldId="295"/>
            <ac:spMk id="4" creationId="{95CE904F-7609-0CE2-17BE-EBD2F1879084}"/>
          </ac:spMkLst>
        </pc:spChg>
        <pc:graphicFrameChg chg="mod modGraphic">
          <ac:chgData name="Nicole Cowan" userId="d77e2e1c-39ae-440d-8e3f-4f4bb24ebf50" providerId="ADAL" clId="{02FB9C93-58E3-4816-8917-A1940BC19C03}" dt="2026-03-12T23:18:24.951" v="6949" actId="13926"/>
          <ac:graphicFrameMkLst>
            <pc:docMk/>
            <pc:sldMk cId="2981667348" sldId="295"/>
            <ac:graphicFrameMk id="5" creationId="{8F159346-D55D-79A4-099B-8F5040C17CEB}"/>
          </ac:graphicFrameMkLst>
        </pc:graphicFrameChg>
      </pc:sldChg>
      <pc:sldChg chg="modSp mod modNotesTx">
        <pc:chgData name="Nicole Cowan" userId="d77e2e1c-39ae-440d-8e3f-4f4bb24ebf50" providerId="ADAL" clId="{02FB9C93-58E3-4816-8917-A1940BC19C03}" dt="2026-03-12T23:34:14.674" v="8027" actId="2711"/>
        <pc:sldMkLst>
          <pc:docMk/>
          <pc:sldMk cId="4005157591" sldId="296"/>
        </pc:sldMkLst>
        <pc:spChg chg="mod">
          <ac:chgData name="Nicole Cowan" userId="d77e2e1c-39ae-440d-8e3f-4f4bb24ebf50" providerId="ADAL" clId="{02FB9C93-58E3-4816-8917-A1940BC19C03}" dt="2026-03-12T23:34:14.674" v="8027" actId="2711"/>
          <ac:spMkLst>
            <pc:docMk/>
            <pc:sldMk cId="4005157591" sldId="296"/>
            <ac:spMk id="3" creationId="{1A87AF86-07CF-0E24-874D-72A636AE6208}"/>
          </ac:spMkLst>
        </pc:spChg>
      </pc:sldChg>
      <pc:sldChg chg="modSp del mod">
        <pc:chgData name="Nicole Cowan" userId="d77e2e1c-39ae-440d-8e3f-4f4bb24ebf50" providerId="ADAL" clId="{02FB9C93-58E3-4816-8917-A1940BC19C03}" dt="2026-03-12T09:24:09.164" v="4455" actId="47"/>
        <pc:sldMkLst>
          <pc:docMk/>
          <pc:sldMk cId="1003778883" sldId="297"/>
        </pc:sldMkLst>
        <pc:spChg chg="mod">
          <ac:chgData name="Nicole Cowan" userId="d77e2e1c-39ae-440d-8e3f-4f4bb24ebf50" providerId="ADAL" clId="{02FB9C93-58E3-4816-8917-A1940BC19C03}" dt="2026-03-12T09:23:03.252" v="4452" actId="20577"/>
          <ac:spMkLst>
            <pc:docMk/>
            <pc:sldMk cId="1003778883" sldId="297"/>
            <ac:spMk id="2" creationId="{F5A9D2A4-10D4-21FF-38AC-FA81DE9F7A41}"/>
          </ac:spMkLst>
        </pc:spChg>
      </pc:sldChg>
      <pc:sldChg chg="modSp mod modNotesTx">
        <pc:chgData name="Nicole Cowan" userId="d77e2e1c-39ae-440d-8e3f-4f4bb24ebf50" providerId="ADAL" clId="{02FB9C93-58E3-4816-8917-A1940BC19C03}" dt="2026-03-12T23:24:08.584" v="7670" actId="20577"/>
        <pc:sldMkLst>
          <pc:docMk/>
          <pc:sldMk cId="2847100038" sldId="298"/>
        </pc:sldMkLst>
        <pc:spChg chg="mod">
          <ac:chgData name="Nicole Cowan" userId="d77e2e1c-39ae-440d-8e3f-4f4bb24ebf50" providerId="ADAL" clId="{02FB9C93-58E3-4816-8917-A1940BC19C03}" dt="2026-03-12T23:24:08.584" v="7670" actId="20577"/>
          <ac:spMkLst>
            <pc:docMk/>
            <pc:sldMk cId="2847100038" sldId="298"/>
            <ac:spMk id="2" creationId="{00000000-0000-0000-0000-000000000000}"/>
          </ac:spMkLst>
        </pc:spChg>
        <pc:spChg chg="mod">
          <ac:chgData name="Nicole Cowan" userId="d77e2e1c-39ae-440d-8e3f-4f4bb24ebf50" providerId="ADAL" clId="{02FB9C93-58E3-4816-8917-A1940BC19C03}" dt="2026-03-12T09:26:12.836" v="4484" actId="20577"/>
          <ac:spMkLst>
            <pc:docMk/>
            <pc:sldMk cId="2847100038" sldId="298"/>
            <ac:spMk id="12" creationId="{002BFBC4-64C8-E9B2-4B35-805F364D8403}"/>
          </ac:spMkLst>
        </pc:spChg>
      </pc:sldChg>
      <pc:sldChg chg="modSp mod">
        <pc:chgData name="Nicole Cowan" userId="d77e2e1c-39ae-440d-8e3f-4f4bb24ebf50" providerId="ADAL" clId="{02FB9C93-58E3-4816-8917-A1940BC19C03}" dt="2026-03-12T23:29:06.347" v="7985" actId="1076"/>
        <pc:sldMkLst>
          <pc:docMk/>
          <pc:sldMk cId="3628045713" sldId="299"/>
        </pc:sldMkLst>
        <pc:spChg chg="mod">
          <ac:chgData name="Nicole Cowan" userId="d77e2e1c-39ae-440d-8e3f-4f4bb24ebf50" providerId="ADAL" clId="{02FB9C93-58E3-4816-8917-A1940BC19C03}" dt="2026-03-12T23:29:06.347" v="7985" actId="1076"/>
          <ac:spMkLst>
            <pc:docMk/>
            <pc:sldMk cId="3628045713" sldId="299"/>
            <ac:spMk id="6" creationId="{0E68D52C-E1A5-8097-5DF2-30741055B896}"/>
          </ac:spMkLst>
        </pc:spChg>
      </pc:sldChg>
      <pc:sldChg chg="modSp mod modNotesTx">
        <pc:chgData name="Nicole Cowan" userId="d77e2e1c-39ae-440d-8e3f-4f4bb24ebf50" providerId="ADAL" clId="{02FB9C93-58E3-4816-8917-A1940BC19C03}" dt="2026-03-12T23:28:45.585" v="7982" actId="1076"/>
        <pc:sldMkLst>
          <pc:docMk/>
          <pc:sldMk cId="2002319646" sldId="300"/>
        </pc:sldMkLst>
        <pc:spChg chg="mod">
          <ac:chgData name="Nicole Cowan" userId="d77e2e1c-39ae-440d-8e3f-4f4bb24ebf50" providerId="ADAL" clId="{02FB9C93-58E3-4816-8917-A1940BC19C03}" dt="2026-03-12T23:28:45.585" v="7982" actId="1076"/>
          <ac:spMkLst>
            <pc:docMk/>
            <pc:sldMk cId="2002319646" sldId="300"/>
            <ac:spMk id="6" creationId="{2CC132F4-9109-BAA1-8AED-A45E6C8F0980}"/>
          </ac:spMkLst>
        </pc:spChg>
      </pc:sldChg>
      <pc:sldChg chg="modSp add mod">
        <pc:chgData name="Nicole Cowan" userId="d77e2e1c-39ae-440d-8e3f-4f4bb24ebf50" providerId="ADAL" clId="{02FB9C93-58E3-4816-8917-A1940BC19C03}" dt="2026-03-12T23:29:43.586" v="7988" actId="14100"/>
        <pc:sldMkLst>
          <pc:docMk/>
          <pc:sldMk cId="1162464716" sldId="306"/>
        </pc:sldMkLst>
        <pc:graphicFrameChg chg="mod modGraphic">
          <ac:chgData name="Nicole Cowan" userId="d77e2e1c-39ae-440d-8e3f-4f4bb24ebf50" providerId="ADAL" clId="{02FB9C93-58E3-4816-8917-A1940BC19C03}" dt="2026-03-12T23:29:43.586" v="7988" actId="14100"/>
          <ac:graphicFrameMkLst>
            <pc:docMk/>
            <pc:sldMk cId="1162464716" sldId="306"/>
            <ac:graphicFrameMk id="5" creationId="{25948CB4-A2FA-7F21-7E25-005F1BA00CCD}"/>
          </ac:graphicFrameMkLst>
        </pc:graphicFrameChg>
      </pc:sldChg>
      <pc:sldChg chg="add">
        <pc:chgData name="Nicole Cowan" userId="d77e2e1c-39ae-440d-8e3f-4f4bb24ebf50" providerId="ADAL" clId="{02FB9C93-58E3-4816-8917-A1940BC19C03}" dt="2026-03-12T08:44:45.368" v="2"/>
        <pc:sldMkLst>
          <pc:docMk/>
          <pc:sldMk cId="2296516357" sldId="307"/>
        </pc:sldMkLst>
      </pc:sldChg>
    </pc:docChg>
  </pc:docChgLst>
  <pc:docChgLst>
    <pc:chgData name="Nicole Cowan" userId="S::nicole.cowan@melbournewater.com.au::d77e2e1c-39ae-440d-8e3f-4f4bb24ebf50" providerId="AD" clId="Web-{914DF832-A917-708E-CD90-5FFAED798B6F}"/>
    <pc:docChg chg="modSld">
      <pc:chgData name="Nicole Cowan" userId="S::nicole.cowan@melbournewater.com.au::d77e2e1c-39ae-440d-8e3f-4f4bb24ebf50" providerId="AD" clId="Web-{914DF832-A917-708E-CD90-5FFAED798B6F}" dt="2026-03-12T23:26:28.603" v="111"/>
      <pc:docMkLst>
        <pc:docMk/>
      </pc:docMkLst>
      <pc:sldChg chg="addSp delSp modSp">
        <pc:chgData name="Nicole Cowan" userId="S::nicole.cowan@melbournewater.com.au::d77e2e1c-39ae-440d-8e3f-4f4bb24ebf50" providerId="AD" clId="Web-{914DF832-A917-708E-CD90-5FFAED798B6F}" dt="2026-03-12T23:26:28.603" v="111"/>
        <pc:sldMkLst>
          <pc:docMk/>
          <pc:sldMk cId="2981667348" sldId="295"/>
        </pc:sldMkLst>
        <pc:graphicFrameChg chg="mod modGraphic">
          <ac:chgData name="Nicole Cowan" userId="S::nicole.cowan@melbournewater.com.au::d77e2e1c-39ae-440d-8e3f-4f4bb24ebf50" providerId="AD" clId="Web-{914DF832-A917-708E-CD90-5FFAED798B6F}" dt="2026-03-12T23:26:28.603" v="111"/>
          <ac:graphicFrameMkLst>
            <pc:docMk/>
            <pc:sldMk cId="2981667348" sldId="295"/>
            <ac:graphicFrameMk id="5" creationId="{8F159346-D55D-79A4-099B-8F5040C17CEB}"/>
          </ac:graphicFrameMkLst>
        </pc:graphicFrameChg>
        <pc:graphicFrameChg chg="add del mod">
          <ac:chgData name="Nicole Cowan" userId="S::nicole.cowan@melbournewater.com.au::d77e2e1c-39ae-440d-8e3f-4f4bb24ebf50" providerId="AD" clId="Web-{914DF832-A917-708E-CD90-5FFAED798B6F}" dt="2026-03-12T23:24:55.859" v="5"/>
          <ac:graphicFrameMkLst>
            <pc:docMk/>
            <pc:sldMk cId="2981667348" sldId="295"/>
            <ac:graphicFrameMk id="7" creationId="{94455B73-F4DA-7A0E-DD11-DBFD2DEA8B16}"/>
          </ac:graphicFrameMkLst>
        </pc:graphicFrameChg>
        <pc:graphicFrameChg chg="add del mod">
          <ac:chgData name="Nicole Cowan" userId="S::nicole.cowan@melbournewater.com.au::d77e2e1c-39ae-440d-8e3f-4f4bb24ebf50" providerId="AD" clId="Web-{914DF832-A917-708E-CD90-5FFAED798B6F}" dt="2026-03-12T23:25:12.205" v="19"/>
          <ac:graphicFrameMkLst>
            <pc:docMk/>
            <pc:sldMk cId="2981667348" sldId="295"/>
            <ac:graphicFrameMk id="9" creationId="{28944A2C-F0A0-38D3-87B7-0B6CBF228494}"/>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5622798" y="1"/>
            <a:ext cx="4301543" cy="341064"/>
          </a:xfrm>
          <a:prstGeom prst="rect">
            <a:avLst/>
          </a:prstGeom>
        </p:spPr>
        <p:txBody>
          <a:bodyPr vert="horz" lIns="91440" tIns="45720" rIns="91440" bIns="45720" rtlCol="0"/>
          <a:lstStyle>
            <a:lvl1pPr algn="r">
              <a:defRPr sz="1200"/>
            </a:lvl1pPr>
          </a:lstStyle>
          <a:p>
            <a:fld id="{226D3341-7B95-4A6B-90E1-134F954A481B}" type="datetimeFigureOut">
              <a:rPr lang="en-AU" smtClean="0"/>
              <a:t>12/03/2026</a:t>
            </a:fld>
            <a:endParaRPr lang="en-AU"/>
          </a:p>
        </p:txBody>
      </p:sp>
      <p:sp>
        <p:nvSpPr>
          <p:cNvPr id="4" name="Slide Image Placeholder 3"/>
          <p:cNvSpPr>
            <a:spLocks noGrp="1" noRot="1" noChangeAspect="1"/>
          </p:cNvSpPr>
          <p:nvPr>
            <p:ph type="sldImg" idx="2"/>
          </p:nvPr>
        </p:nvSpPr>
        <p:spPr>
          <a:xfrm>
            <a:off x="2924175" y="849313"/>
            <a:ext cx="4078288" cy="229393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992664" y="3271381"/>
            <a:ext cx="7941310" cy="2676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6456612"/>
            <a:ext cx="4301543" cy="341063"/>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5622798" y="6456612"/>
            <a:ext cx="4301543" cy="341063"/>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Calibri"/>
                <a:ea typeface="Calibri"/>
                <a:cs typeface="Calibri"/>
              </a:rPr>
              <a:t>Teaching notes &amp; ideas:</a:t>
            </a:r>
          </a:p>
          <a:p>
            <a:r>
              <a:rPr lang="en-US">
                <a:latin typeface="Calibri"/>
                <a:ea typeface="Calibri"/>
                <a:cs typeface="Calibri"/>
              </a:rPr>
              <a:t>You may want to add how population growth will also impact water security in Melbourne.</a:t>
            </a:r>
          </a:p>
          <a:p>
            <a:r>
              <a:rPr lang="en-US">
                <a:latin typeface="Calibri"/>
                <a:ea typeface="Calibri"/>
                <a:cs typeface="Calibri"/>
              </a:rPr>
              <a:t>The focus of the Future Water Story is on Melbourne, you could add reference to other cities around the world your class is investigating. </a:t>
            </a:r>
          </a:p>
        </p:txBody>
      </p:sp>
      <p:sp>
        <p:nvSpPr>
          <p:cNvPr id="4" name="Slide Number Placeholder 3"/>
          <p:cNvSpPr>
            <a:spLocks noGrp="1"/>
          </p:cNvSpPr>
          <p:nvPr>
            <p:ph type="sldNum" sz="quarter" idx="5"/>
          </p:nvPr>
        </p:nvSpPr>
        <p:spPr/>
        <p:txBody>
          <a:bodyPr/>
          <a:lstStyle/>
          <a:p>
            <a:fld id="{517637F7-FC4D-4CBC-AB75-3578EC53B962}" type="slidenum">
              <a:rPr lang="en-AU" smtClean="0"/>
              <a:t>3</a:t>
            </a:fld>
            <a:endParaRPr lang="en-AU"/>
          </a:p>
        </p:txBody>
      </p:sp>
    </p:spTree>
    <p:extLst>
      <p:ext uri="{BB962C8B-B14F-4D97-AF65-F5344CB8AC3E}">
        <p14:creationId xmlns:p14="http://schemas.microsoft.com/office/powerpoint/2010/main" val="10260730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Teaching notes &amp; ideas:</a:t>
            </a:r>
            <a:endParaRPr lang="en-US"/>
          </a:p>
          <a:p>
            <a:endParaRPr lang="en-AU" sz="1200" kern="120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a:solidFill>
                  <a:srgbClr val="334D6F"/>
                </a:solidFill>
                <a:latin typeface="Calibri"/>
                <a:ea typeface="Calibri"/>
                <a:cs typeface="Calibri"/>
              </a:rPr>
              <a:t>It is now time to answer the question - </a:t>
            </a:r>
            <a:r>
              <a:rPr lang="en-US" sz="1200" b="1">
                <a:solidFill>
                  <a:srgbClr val="334D6F"/>
                </a:solidFill>
                <a:latin typeface="Calibri"/>
                <a:ea typeface="Calibri"/>
                <a:cs typeface="Calibri"/>
              </a:rPr>
              <a:t>How can we manage Melbourne’s water sustainably as a valuable renewable resource?</a:t>
            </a:r>
            <a:endParaRPr lang="en-US" sz="1200">
              <a:solidFill>
                <a:srgbClr val="334D6F"/>
              </a:solidFill>
              <a:latin typeface="Calibri"/>
              <a:ea typeface="Calibri"/>
              <a:cs typeface="Calibri"/>
            </a:endParaRPr>
          </a:p>
          <a:p>
            <a:endParaRPr lang="en-AU" sz="1200" kern="1200">
              <a:solidFill>
                <a:schemeClr val="tx1"/>
              </a:solidFill>
              <a:latin typeface="+mn-lt"/>
              <a:ea typeface="+mn-ea"/>
              <a:cs typeface="+mn-cs"/>
            </a:endParaRPr>
          </a:p>
          <a:p>
            <a:endParaRPr lang="en-AU" sz="1200" kern="1200">
              <a:solidFill>
                <a:schemeClr val="tx1"/>
              </a:solidFill>
              <a:latin typeface="+mn-lt"/>
              <a:ea typeface="+mn-ea"/>
              <a:cs typeface="+mn-cs"/>
            </a:endParaRPr>
          </a:p>
          <a:p>
            <a:r>
              <a:rPr lang="en-AU" sz="1200" kern="1200">
                <a:solidFill>
                  <a:schemeClr val="tx1"/>
                </a:solidFill>
                <a:latin typeface="+mn-lt"/>
                <a:ea typeface="+mn-ea"/>
                <a:cs typeface="+mn-cs"/>
              </a:rPr>
              <a:t>Encourage students to think about alternative water sources, desalination, recycled water and stormwater harvesting. </a:t>
            </a:r>
            <a:endParaRPr lang="en-AU" sz="1200" u="none" kern="1200">
              <a:solidFill>
                <a:schemeClr val="tx1"/>
              </a:solidFill>
              <a:latin typeface="+mn-lt"/>
              <a:ea typeface="+mn-ea"/>
              <a:cs typeface="+mn-cs"/>
            </a:endParaRPr>
          </a:p>
          <a:p>
            <a:endParaRPr lang="en-AU"/>
          </a:p>
          <a:p>
            <a:pPr marL="0" indent="0">
              <a:buFont typeface="Arial"/>
              <a:buNone/>
            </a:pPr>
            <a:r>
              <a:rPr lang="en-AU"/>
              <a:t>Encourage them to think like the stakeholder group that they originally were assigned, or alternatively have them think of other important stakeholder groups that would be important in the community.</a:t>
            </a:r>
          </a:p>
          <a:p>
            <a:pPr marL="0" indent="0">
              <a:buFont typeface="Arial"/>
              <a:buNone/>
            </a:pPr>
            <a:endParaRPr lang="en-AU"/>
          </a:p>
        </p:txBody>
      </p:sp>
      <p:sp>
        <p:nvSpPr>
          <p:cNvPr id="4" name="Slide Number Placeholder 3"/>
          <p:cNvSpPr>
            <a:spLocks noGrp="1"/>
          </p:cNvSpPr>
          <p:nvPr>
            <p:ph type="sldNum" sz="quarter" idx="5"/>
          </p:nvPr>
        </p:nvSpPr>
        <p:spPr/>
        <p:txBody>
          <a:bodyPr/>
          <a:lstStyle/>
          <a:p>
            <a:fld id="{517637F7-FC4D-4CBC-AB75-3578EC53B962}" type="slidenum">
              <a:rPr lang="en-AU" smtClean="0"/>
              <a:t>12</a:t>
            </a:fld>
            <a:endParaRPr lang="en-AU"/>
          </a:p>
        </p:txBody>
      </p:sp>
    </p:spTree>
    <p:extLst>
      <p:ext uri="{BB962C8B-B14F-4D97-AF65-F5344CB8AC3E}">
        <p14:creationId xmlns:p14="http://schemas.microsoft.com/office/powerpoint/2010/main" val="1944763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Teaching notes &amp; ideas:</a:t>
            </a:r>
            <a:endParaRPr lang="en-US"/>
          </a:p>
          <a:p>
            <a:endParaRPr lang="en-US">
              <a:latin typeface="Calibri"/>
              <a:ea typeface="Calibri"/>
              <a:cs typeface="Calibri"/>
            </a:endParaRPr>
          </a:p>
          <a:p>
            <a:r>
              <a:rPr lang="en-US">
                <a:latin typeface="Calibri"/>
                <a:ea typeface="Calibri"/>
                <a:cs typeface="Calibri"/>
              </a:rPr>
              <a:t>Use these simple prompts to have students reflect on their learning.</a:t>
            </a:r>
          </a:p>
        </p:txBody>
      </p:sp>
      <p:sp>
        <p:nvSpPr>
          <p:cNvPr id="4" name="Slide Number Placeholder 3"/>
          <p:cNvSpPr>
            <a:spLocks noGrp="1"/>
          </p:cNvSpPr>
          <p:nvPr>
            <p:ph type="sldNum" sz="quarter" idx="5"/>
          </p:nvPr>
        </p:nvSpPr>
        <p:spPr/>
        <p:txBody>
          <a:bodyPr/>
          <a:lstStyle/>
          <a:p>
            <a:fld id="{517637F7-FC4D-4CBC-AB75-3578EC53B962}" type="slidenum">
              <a:rPr lang="en-AU" smtClean="0"/>
              <a:t>13</a:t>
            </a:fld>
            <a:endParaRPr lang="en-AU"/>
          </a:p>
        </p:txBody>
      </p:sp>
    </p:spTree>
    <p:extLst>
      <p:ext uri="{BB962C8B-B14F-4D97-AF65-F5344CB8AC3E}">
        <p14:creationId xmlns:p14="http://schemas.microsoft.com/office/powerpoint/2010/main" val="625810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6C85A-21AF-0A3C-EB2E-2DE5655612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DFD072-42B8-3D14-DEB3-9E8825AB20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B7DCE4-5C07-5701-AFB8-72B1F90910E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28CAD07-80BF-7E89-EFF0-B642A0E9F389}"/>
              </a:ext>
            </a:extLst>
          </p:cNvPr>
          <p:cNvSpPr>
            <a:spLocks noGrp="1"/>
          </p:cNvSpPr>
          <p:nvPr>
            <p:ph type="sldNum" sz="quarter" idx="5"/>
          </p:nvPr>
        </p:nvSpPr>
        <p:spPr/>
        <p:txBody>
          <a:bodyPr/>
          <a:lstStyle/>
          <a:p>
            <a:fld id="{517637F7-FC4D-4CBC-AB75-3578EC53B962}" type="slidenum">
              <a:rPr lang="en-AU" smtClean="0"/>
              <a:t>15</a:t>
            </a:fld>
            <a:endParaRPr lang="en-AU"/>
          </a:p>
        </p:txBody>
      </p:sp>
    </p:spTree>
    <p:extLst>
      <p:ext uri="{BB962C8B-B14F-4D97-AF65-F5344CB8AC3E}">
        <p14:creationId xmlns:p14="http://schemas.microsoft.com/office/powerpoint/2010/main" val="25405197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9019A-068E-68B3-278E-AE2B7CF62B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CD0C68-BD84-981F-CC4F-F10847CBB8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53A681-A222-0BFC-3D36-1F4CAE429C4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D8E9574-0970-C8DC-89E5-E54A498B516A}"/>
              </a:ext>
            </a:extLst>
          </p:cNvPr>
          <p:cNvSpPr>
            <a:spLocks noGrp="1"/>
          </p:cNvSpPr>
          <p:nvPr>
            <p:ph type="sldNum" sz="quarter" idx="5"/>
          </p:nvPr>
        </p:nvSpPr>
        <p:spPr/>
        <p:txBody>
          <a:bodyPr/>
          <a:lstStyle/>
          <a:p>
            <a:fld id="{517637F7-FC4D-4CBC-AB75-3578EC53B962}" type="slidenum">
              <a:rPr lang="en-AU" smtClean="0"/>
              <a:t>16</a:t>
            </a:fld>
            <a:endParaRPr lang="en-AU"/>
          </a:p>
        </p:txBody>
      </p:sp>
    </p:spTree>
    <p:extLst>
      <p:ext uri="{BB962C8B-B14F-4D97-AF65-F5344CB8AC3E}">
        <p14:creationId xmlns:p14="http://schemas.microsoft.com/office/powerpoint/2010/main" val="3876395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1078831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Teaching notes &amp; ideas</a:t>
            </a:r>
            <a:endParaRPr lang="en-US"/>
          </a:p>
          <a:p>
            <a:endParaRPr lang="en-US"/>
          </a:p>
          <a:p>
            <a:r>
              <a:rPr lang="en-US"/>
              <a:t>Picture: Looking inland from Port Philip Bay(note, this image was taken before the construction commenced)</a:t>
            </a:r>
          </a:p>
          <a:p>
            <a:endParaRPr lang="en-US"/>
          </a:p>
          <a:p>
            <a:r>
              <a:rPr lang="en-US"/>
              <a:t>Future Water Story and the theme - </a:t>
            </a:r>
            <a:r>
              <a:rPr lang="en-AU" b="1"/>
              <a:t>How can we manage Melbourne’s water sustainably as a valuable renewable resource?</a:t>
            </a:r>
          </a:p>
          <a:p>
            <a:endParaRPr lang="en-US"/>
          </a:p>
          <a:p>
            <a:r>
              <a:rPr lang="en-US"/>
              <a:t>You could begin with a quick recap discussion about what students thought about their participation in the Future Water Story</a:t>
            </a:r>
          </a:p>
          <a:p>
            <a:pPr marL="171450" indent="-171450">
              <a:buFont typeface="Arial" panose="020B0604020202020204" pitchFamily="34" charset="0"/>
              <a:buChar char="•"/>
            </a:pPr>
            <a:r>
              <a:rPr lang="en-US"/>
              <a:t>Were there any surprises when playing the Future Water Story?</a:t>
            </a:r>
          </a:p>
          <a:p>
            <a:pPr marL="171450" indent="-171450">
              <a:buFont typeface="Arial" panose="020B0604020202020204" pitchFamily="34" charset="0"/>
              <a:buChar char="•"/>
            </a:pPr>
            <a:r>
              <a:rPr lang="en-US"/>
              <a:t>What was one thing that you learned about decisions that different teams had to make?</a:t>
            </a:r>
          </a:p>
          <a:p>
            <a:pPr marL="171450" indent="-171450">
              <a:buFont typeface="Arial" panose="020B0604020202020204" pitchFamily="34" charset="0"/>
              <a:buChar char="•"/>
            </a:pPr>
            <a:r>
              <a:rPr lang="en-US"/>
              <a:t>If you were to play the game again, would you make different decisions? Why?</a:t>
            </a:r>
          </a:p>
          <a:p>
            <a:pPr marL="171450" indent="-171450">
              <a:buFont typeface="Arial" panose="020B0604020202020204" pitchFamily="34" charset="0"/>
              <a:buChar char="•"/>
            </a:pPr>
            <a:r>
              <a:rPr lang="en-US"/>
              <a:t>What was the highlight of participating in the Future Water Story?</a:t>
            </a:r>
          </a:p>
          <a:p>
            <a:endParaRPr lang="en-US"/>
          </a:p>
          <a:p>
            <a:r>
              <a:rPr lang="en-US"/>
              <a:t>Key terms students should know to get the most out of the experience – see Glossary</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3812166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Teaching notes &amp; ideas:</a:t>
            </a:r>
          </a:p>
          <a:p>
            <a:endParaRPr lang="en-US" b="1"/>
          </a:p>
          <a:p>
            <a:r>
              <a:rPr lang="en-US" b="0"/>
              <a:t>If your students completed the worksheet, they could use the information they gathered during the tour.</a:t>
            </a:r>
            <a:endParaRPr lang="en-AU">
              <a:latin typeface="Aptos" panose="02110004020202020204"/>
              <a:ea typeface="Calibri"/>
              <a:cs typeface="Calibri"/>
            </a:endParaRPr>
          </a:p>
          <a:p>
            <a:r>
              <a:rPr lang="en-AU">
                <a:latin typeface="Aptos" panose="02110004020202020204"/>
                <a:ea typeface="Calibri"/>
                <a:cs typeface="Calibri"/>
              </a:rPr>
              <a:t>Students’ responses should include an outline of recycled water, biogas and biosolids, plus where each is used. For example,  biogas is used on site for electricity and recycled water is used on site and for irrigation.</a:t>
            </a:r>
          </a:p>
          <a:p>
            <a:endParaRPr lang="en-AU">
              <a:latin typeface="Aptos" panose="02110004020202020204"/>
              <a:ea typeface="Calibri"/>
              <a:cs typeface="Calibri"/>
            </a:endParaRPr>
          </a:p>
          <a:p>
            <a:r>
              <a:rPr lang="en-AU">
                <a:latin typeface="Aptos" panose="02110004020202020204"/>
                <a:ea typeface="Calibri"/>
                <a:cs typeface="Calibri"/>
              </a:rPr>
              <a:t>Websites to use:</a:t>
            </a:r>
          </a:p>
          <a:p>
            <a:pPr marL="228600" indent="-228600">
              <a:buAutoNum type="arabicPeriod"/>
            </a:pPr>
            <a:r>
              <a:rPr lang="en-AU">
                <a:latin typeface="+mn-lt"/>
                <a:ea typeface="Calibri"/>
                <a:cs typeface="Calibri"/>
              </a:rPr>
              <a:t>https://www.melbournewater.com.au/water-and-environment/water-management/sewerage/western-treatment-plant/western-treatment-plant</a:t>
            </a:r>
          </a:p>
          <a:p>
            <a:pPr marL="228600" indent="-228600">
              <a:buAutoNum type="arabicPeriod"/>
            </a:pPr>
            <a:r>
              <a:rPr lang="en-AU">
                <a:latin typeface="+mn-lt"/>
                <a:ea typeface="Calibri"/>
                <a:cs typeface="Calibri"/>
              </a:rPr>
              <a:t>https://www.melbournewater.com.au/teachertoolbox/virtual-tour-western-treatment-plant</a:t>
            </a:r>
            <a:endParaRPr lang="en-AU">
              <a:latin typeface="Aptos" panose="02110004020202020204"/>
              <a:ea typeface="Calibri"/>
              <a:cs typeface="Calibri"/>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4089510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Teaching notes &amp; ideas</a:t>
            </a:r>
          </a:p>
          <a:p>
            <a:endParaRPr lang="en-AU"/>
          </a:p>
          <a:p>
            <a:r>
              <a:rPr lang="en-AU"/>
              <a:t>The next slides outline the key terms and concepts that were discussed and covered as part of the Future Water Story. Students are also asked to reflect on their participation and the choices they made as part of the Future Water Story.</a:t>
            </a:r>
          </a:p>
          <a:p>
            <a:endParaRPr lang="en-AU"/>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1344723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Teaching notes &amp; ideas</a:t>
            </a:r>
            <a:endParaRPr lang="en-US"/>
          </a:p>
          <a:p>
            <a:endParaRPr lang="en-US"/>
          </a:p>
          <a:p>
            <a:r>
              <a:rPr lang="en-US"/>
              <a:t>Get students to describe the changes they see from the beginning, before settlement and at the end of Era 3. </a:t>
            </a:r>
          </a:p>
          <a:p>
            <a:endParaRPr lang="en-US"/>
          </a:p>
          <a:p>
            <a:r>
              <a:rPr lang="en-US"/>
              <a:t>Are these changes good or bad? How do you decide if they are good or bad?</a:t>
            </a:r>
          </a:p>
          <a:p>
            <a:endParaRPr lang="en-US"/>
          </a:p>
          <a:p>
            <a:r>
              <a:rPr lang="en-US"/>
              <a:t>Students should include in their response the following:</a:t>
            </a:r>
          </a:p>
          <a:p>
            <a:pPr marL="171450" indent="-171450">
              <a:buFont typeface="Arial"/>
              <a:buChar char="•"/>
            </a:pPr>
            <a:r>
              <a:rPr lang="en-US"/>
              <a:t>Changes in the environment</a:t>
            </a:r>
          </a:p>
          <a:p>
            <a:pPr marL="628650" lvl="1" indent="-171450">
              <a:buFont typeface="Courier New"/>
              <a:buChar char="o"/>
            </a:pPr>
            <a:r>
              <a:rPr lang="en-US" err="1"/>
              <a:t>colouration</a:t>
            </a:r>
            <a:r>
              <a:rPr lang="en-US"/>
              <a:t> of the grass</a:t>
            </a:r>
          </a:p>
          <a:p>
            <a:pPr marL="628650" lvl="1" indent="-171450">
              <a:buFont typeface="Courier New"/>
              <a:buChar char="o"/>
            </a:pPr>
            <a:r>
              <a:rPr lang="en-US"/>
              <a:t>tree density and distribution</a:t>
            </a:r>
          </a:p>
          <a:p>
            <a:pPr marL="628650" lvl="1" indent="-171450">
              <a:buFont typeface="Courier New"/>
              <a:buChar char="o"/>
            </a:pPr>
            <a:r>
              <a:rPr lang="en-US"/>
              <a:t>river level and clarity/turbidity</a:t>
            </a:r>
          </a:p>
          <a:p>
            <a:pPr marL="171450" indent="-171450">
              <a:buFont typeface="Arial"/>
              <a:buChar char="•"/>
            </a:pPr>
            <a:r>
              <a:rPr lang="en-US"/>
              <a:t>Storage and Catchment reservoir levels,</a:t>
            </a:r>
          </a:p>
          <a:p>
            <a:pPr marL="171450" indent="-171450">
              <a:buFont typeface="Arial"/>
              <a:buChar char="•"/>
            </a:pPr>
            <a:r>
              <a:rPr lang="en-US"/>
              <a:t>Built environment e.g. buildings present and their impacts on community</a:t>
            </a:r>
          </a:p>
          <a:p>
            <a:pPr marL="171450" indent="-171450">
              <a:buFont typeface="Arial"/>
              <a:buChar char="•"/>
            </a:pPr>
            <a:r>
              <a:rPr lang="en-US"/>
              <a:t>Any alternative water sources</a:t>
            </a:r>
          </a:p>
          <a:p>
            <a:endParaRPr lang="en-US"/>
          </a:p>
          <a:p>
            <a:r>
              <a:rPr lang="en-US"/>
              <a:t>Students could create a table or Venn diagram with two circles and outline the similarities and differences.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An alternative method to get students to respond to this task is to get them to complete a See – Think – Wonder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What do they see?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What do you think about?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What does it make you wonder?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508182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Teaching notes &amp; ideas:</a:t>
            </a:r>
          </a:p>
          <a:p>
            <a:endParaRPr lang="en-US"/>
          </a:p>
          <a:p>
            <a:pPr marL="0" lvl="4">
              <a:lnSpc>
                <a:spcPct val="105000"/>
              </a:lnSpc>
              <a:spcBef>
                <a:spcPts val="600"/>
              </a:spcBef>
            </a:pPr>
            <a:r>
              <a:rPr lang="en-AU"/>
              <a:t>When students made decisions for their growing city while participating in the Future Water Story, they had to consider a criteria for success. </a:t>
            </a:r>
          </a:p>
          <a:p>
            <a:pPr marL="0" lvl="4">
              <a:lnSpc>
                <a:spcPct val="105000"/>
              </a:lnSpc>
              <a:spcBef>
                <a:spcPts val="600"/>
              </a:spcBef>
            </a:pPr>
            <a:endParaRPr lang="en-AU"/>
          </a:p>
          <a:p>
            <a:pPr marL="0" lvl="4">
              <a:lnSpc>
                <a:spcPct val="105000"/>
              </a:lnSpc>
              <a:spcBef>
                <a:spcPts val="600"/>
              </a:spcBef>
            </a:pPr>
            <a:r>
              <a:rPr lang="en-AU"/>
              <a:t>Have students work in groups to discuss and make notes about these questions. Try and create groups that have representatives from each of the stakeholder groups in them for a cross-section of ideas.</a:t>
            </a:r>
          </a:p>
          <a:p>
            <a:pPr marL="0" lvl="4">
              <a:lnSpc>
                <a:spcPct val="105000"/>
              </a:lnSpc>
              <a:spcBef>
                <a:spcPts val="600"/>
              </a:spcBef>
            </a:pPr>
            <a:endParaRPr lang="en-AU"/>
          </a:p>
          <a:p>
            <a:pPr marL="0" lvl="4">
              <a:lnSpc>
                <a:spcPct val="105000"/>
              </a:lnSpc>
              <a:spcBef>
                <a:spcPts val="600"/>
              </a:spcBef>
            </a:pPr>
            <a:r>
              <a:rPr lang="en-AU"/>
              <a:t>Give them 10 mins to discuss, then come back together to share.</a:t>
            </a:r>
          </a:p>
          <a:p>
            <a:pPr marL="0" lvl="4">
              <a:lnSpc>
                <a:spcPct val="105000"/>
              </a:lnSpc>
              <a:spcBef>
                <a:spcPts val="600"/>
              </a:spcBef>
            </a:pPr>
            <a:endParaRPr lang="en-AU"/>
          </a:p>
          <a:p>
            <a:pPr marL="0" lvl="4">
              <a:lnSpc>
                <a:spcPct val="105000"/>
              </a:lnSpc>
              <a:spcBef>
                <a:spcPts val="600"/>
              </a:spcBef>
            </a:pPr>
            <a:r>
              <a:rPr lang="en-AU"/>
              <a:t>Have students design their own pillars of sustainability in a creative way. For example, they may include education, religion, culture etc. How do these interact with each other?</a:t>
            </a:r>
          </a:p>
          <a:p>
            <a:pPr marL="228600" lvl="4" indent="-228600">
              <a:lnSpc>
                <a:spcPct val="105000"/>
              </a:lnSpc>
              <a:spcBef>
                <a:spcPts val="600"/>
              </a:spcBef>
              <a:buFont typeface="Arial"/>
              <a:buChar char="•"/>
            </a:pPr>
            <a:endParaRPr lang="en-AU"/>
          </a:p>
          <a:p>
            <a:pPr marL="228600" lvl="4" indent="-228600">
              <a:lnSpc>
                <a:spcPct val="105000"/>
              </a:lnSpc>
              <a:spcBef>
                <a:spcPts val="600"/>
              </a:spcBef>
              <a:buFont typeface="Arial"/>
              <a:buChar char="•"/>
            </a:pPr>
            <a:endParaRPr lang="en-AU"/>
          </a:p>
        </p:txBody>
      </p:sp>
      <p:sp>
        <p:nvSpPr>
          <p:cNvPr id="4" name="Slide Number Placeholder 3"/>
          <p:cNvSpPr>
            <a:spLocks noGrp="1"/>
          </p:cNvSpPr>
          <p:nvPr>
            <p:ph type="sldNum" sz="quarter" idx="5"/>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10376619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Teaching notes &amp; ideas</a:t>
            </a:r>
            <a:endParaRPr lang="en-US"/>
          </a:p>
          <a:p>
            <a:endParaRPr lang="en-AU"/>
          </a:p>
          <a:p>
            <a:pPr marL="0" lvl="4" indent="0">
              <a:lnSpc>
                <a:spcPct val="105000"/>
              </a:lnSpc>
              <a:spcBef>
                <a:spcPts val="600"/>
              </a:spcBef>
              <a:buFont typeface="Arial,Sans-Serif"/>
              <a:buNone/>
            </a:pPr>
            <a:r>
              <a:rPr lang="en-AU"/>
              <a:t>Have students design their own circular city in their groups. This can be done digitally, on paper or in their books.</a:t>
            </a:r>
          </a:p>
          <a:p>
            <a:pPr marL="0" lvl="4" indent="0">
              <a:lnSpc>
                <a:spcPct val="105000"/>
              </a:lnSpc>
              <a:spcBef>
                <a:spcPts val="600"/>
              </a:spcBef>
              <a:buFont typeface="Arial,Sans-Serif"/>
              <a:buNone/>
            </a:pPr>
            <a:r>
              <a:rPr lang="en-AU"/>
              <a:t>Questions to consider when designing your city:</a:t>
            </a:r>
          </a:p>
          <a:p>
            <a:pPr marL="171450" lvl="4" indent="-171450">
              <a:lnSpc>
                <a:spcPct val="105000"/>
              </a:lnSpc>
              <a:spcBef>
                <a:spcPts val="600"/>
              </a:spcBef>
              <a:buFont typeface="Arial" panose="020B0604020202020204" pitchFamily="34" charset="0"/>
              <a:buChar char="•"/>
            </a:pPr>
            <a:r>
              <a:rPr lang="en-AU"/>
              <a:t>What do you need to consider including in your city for a growing population?</a:t>
            </a:r>
          </a:p>
          <a:p>
            <a:pPr marL="171450" lvl="4" indent="-171450">
              <a:lnSpc>
                <a:spcPct val="105000"/>
              </a:lnSpc>
              <a:spcBef>
                <a:spcPts val="600"/>
              </a:spcBef>
              <a:buFont typeface="Arial" panose="020B0604020202020204" pitchFamily="34" charset="0"/>
              <a:buChar char="•"/>
            </a:pPr>
            <a:r>
              <a:rPr lang="en-AU"/>
              <a:t>How will you consider water security for your city?</a:t>
            </a:r>
          </a:p>
          <a:p>
            <a:pPr marL="171450" lvl="4" indent="-171450">
              <a:lnSpc>
                <a:spcPct val="105000"/>
              </a:lnSpc>
              <a:spcBef>
                <a:spcPts val="600"/>
              </a:spcBef>
              <a:buFont typeface="Arial" panose="020B0604020202020204" pitchFamily="34" charset="0"/>
              <a:buChar char="•"/>
            </a:pPr>
            <a:r>
              <a:rPr lang="en-AU"/>
              <a:t>Would you include alternative water sources or recycling water? </a:t>
            </a:r>
          </a:p>
          <a:p>
            <a:pPr marL="171450" lvl="4" indent="-171450">
              <a:lnSpc>
                <a:spcPct val="105000"/>
              </a:lnSpc>
              <a:spcBef>
                <a:spcPts val="600"/>
              </a:spcBef>
              <a:buFont typeface="Arial" panose="020B0604020202020204" pitchFamily="34" charset="0"/>
              <a:buChar char="•"/>
            </a:pPr>
            <a:r>
              <a:rPr lang="en-AU"/>
              <a:t>What do you need to include to make sure that your city is accessible and liveable?</a:t>
            </a:r>
          </a:p>
          <a:p>
            <a:pPr marL="171450" lvl="4" indent="-171450">
              <a:lnSpc>
                <a:spcPct val="105000"/>
              </a:lnSpc>
              <a:spcBef>
                <a:spcPts val="600"/>
              </a:spcBef>
              <a:buFont typeface="Arial" panose="020B0604020202020204" pitchFamily="34" charset="0"/>
              <a:buChar char="•"/>
            </a:pPr>
            <a:r>
              <a:rPr lang="en-AU"/>
              <a:t>What do you think you want to avoid including in your city?</a:t>
            </a:r>
          </a:p>
          <a:p>
            <a:pPr marL="171450" lvl="4" indent="-171450">
              <a:lnSpc>
                <a:spcPct val="105000"/>
              </a:lnSpc>
              <a:spcBef>
                <a:spcPts val="600"/>
              </a:spcBef>
              <a:buFont typeface="Arial" panose="020B0604020202020204" pitchFamily="34" charset="0"/>
              <a:buChar char="•"/>
            </a:pPr>
            <a:r>
              <a:rPr lang="en-AU"/>
              <a:t>What are the important stakeholder groups do you think you would include to make decisions in your city?</a:t>
            </a:r>
          </a:p>
          <a:p>
            <a:pPr marL="171450" lvl="4" indent="-171450">
              <a:lnSpc>
                <a:spcPct val="105000"/>
              </a:lnSpc>
              <a:spcBef>
                <a:spcPts val="600"/>
              </a:spcBef>
              <a:buFont typeface="Arial" panose="020B0604020202020204" pitchFamily="34" charset="0"/>
              <a:buChar char="•"/>
            </a:pPr>
            <a:endParaRPr lang="en-AU"/>
          </a:p>
          <a:p>
            <a:pPr marL="0" lvl="4" indent="0">
              <a:lnSpc>
                <a:spcPct val="105000"/>
              </a:lnSpc>
              <a:spcBef>
                <a:spcPts val="600"/>
              </a:spcBef>
              <a:buFont typeface="Arial" panose="020B0604020202020204" pitchFamily="34" charset="0"/>
              <a:buNone/>
            </a:pPr>
            <a:r>
              <a:rPr lang="en-AU"/>
              <a:t>Allow students to present their city back to the group and explain how they came to their conclusions.</a:t>
            </a:r>
          </a:p>
          <a:p>
            <a:pPr marL="228600" lvl="4" indent="-228600">
              <a:lnSpc>
                <a:spcPct val="105000"/>
              </a:lnSpc>
              <a:spcBef>
                <a:spcPts val="600"/>
              </a:spcBef>
              <a:buFont typeface="Arial,Sans-Serif"/>
              <a:buChar char="•"/>
            </a:pPr>
            <a:endParaRPr lang="en-US"/>
          </a:p>
          <a:p>
            <a:endParaRPr lang="en-US"/>
          </a:p>
        </p:txBody>
      </p:sp>
      <p:sp>
        <p:nvSpPr>
          <p:cNvPr id="4" name="Slide Number Placeholder 3"/>
          <p:cNvSpPr>
            <a:spLocks noGrp="1"/>
          </p:cNvSpPr>
          <p:nvPr>
            <p:ph type="sldNum" sz="quarter" idx="5"/>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2211052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Teaching notes &amp; ideas</a:t>
            </a:r>
          </a:p>
          <a:p>
            <a:endParaRPr lang="en-AU"/>
          </a:p>
          <a:p>
            <a:pPr marL="0" marR="0" lvl="0" indent="0" algn="l" defTabSz="914400" rtl="0" eaLnBrk="1" fontAlgn="auto" latinLnBrk="0" hangingPunct="1">
              <a:lnSpc>
                <a:spcPts val="1400"/>
              </a:lnSpc>
              <a:spcBef>
                <a:spcPts val="400"/>
              </a:spcBef>
              <a:spcAft>
                <a:spcPts val="400"/>
              </a:spcAft>
              <a:buClrTx/>
              <a:buSzTx/>
              <a:buFontTx/>
              <a:buNone/>
              <a:tabLst/>
              <a:defRPr/>
            </a:pPr>
            <a:r>
              <a:rPr lang="en-AU" sz="1800">
                <a:effectLst/>
                <a:latin typeface="Arial Narrow" panose="020B0606020202030204" pitchFamily="34" charset="0"/>
                <a:ea typeface="Arial" panose="020B0604020202020204" pitchFamily="34" charset="0"/>
                <a:cs typeface="Arial" panose="020B0604020202020204" pitchFamily="34" charset="0"/>
              </a:rPr>
              <a:t>In  this section, students draw on their knowledge and respond to the theme </a:t>
            </a:r>
            <a:r>
              <a:rPr lang="en-US" sz="1800" b="1">
                <a:solidFill>
                  <a:srgbClr val="334D6F"/>
                </a:solidFill>
                <a:latin typeface="Calibri"/>
                <a:ea typeface="Calibri"/>
                <a:cs typeface="Calibri"/>
              </a:rPr>
              <a:t>How can we manage Melbourne’s water sustainably as a valuable renewable resource?</a:t>
            </a:r>
            <a:endParaRPr lang="en-US" sz="1800">
              <a:solidFill>
                <a:srgbClr val="334D6F"/>
              </a:solidFill>
              <a:latin typeface="Calibri"/>
              <a:ea typeface="Calibri"/>
              <a:cs typeface="Calibri"/>
            </a:endParaRPr>
          </a:p>
          <a:p>
            <a:pPr>
              <a:lnSpc>
                <a:spcPts val="1400"/>
              </a:lnSpc>
              <a:spcBef>
                <a:spcPts val="400"/>
              </a:spcBef>
              <a:spcAft>
                <a:spcPts val="400"/>
              </a:spcAft>
            </a:pPr>
            <a:endParaRPr lang="en-AU" sz="1800">
              <a:effectLst/>
              <a:latin typeface="Arial Narrow" panose="020B0606020202030204" pitchFamily="34" charset="0"/>
              <a:ea typeface="Arial" panose="020B0604020202020204" pitchFamily="34" charset="0"/>
              <a:cs typeface="Arial" panose="020B0604020202020204" pitchFamily="34" charset="0"/>
            </a:endParaRPr>
          </a:p>
          <a:p>
            <a:endParaRPr lang="en-AU"/>
          </a:p>
        </p:txBody>
      </p:sp>
      <p:sp>
        <p:nvSpPr>
          <p:cNvPr id="4" name="Slide Number Placeholder 3"/>
          <p:cNvSpPr>
            <a:spLocks noGrp="1"/>
          </p:cNvSpPr>
          <p:nvPr>
            <p:ph type="sldNum" sz="quarter" idx="5"/>
          </p:nvPr>
        </p:nvSpPr>
        <p:spPr/>
        <p:txBody>
          <a:bodyPr/>
          <a:lstStyle/>
          <a:p>
            <a:fld id="{517637F7-FC4D-4CBC-AB75-3578EC53B962}" type="slidenum">
              <a:rPr lang="en-AU" smtClean="0"/>
              <a:t>11</a:t>
            </a:fld>
            <a:endParaRPr lang="en-AU"/>
          </a:p>
        </p:txBody>
      </p:sp>
    </p:spTree>
    <p:extLst>
      <p:ext uri="{BB962C8B-B14F-4D97-AF65-F5344CB8AC3E}">
        <p14:creationId xmlns:p14="http://schemas.microsoft.com/office/powerpoint/2010/main" val="29664206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a:t>Click to add subtitle</a:t>
            </a:r>
            <a:endParaRPr lang="en-GB"/>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a:t>Click to add presentation title</a:t>
            </a:r>
            <a:endParaRPr lang="en-GB"/>
          </a:p>
        </p:txBody>
      </p:sp>
      <p:pic>
        <p:nvPicPr>
          <p:cNvPr id="8" name="Picture 7" descr="A logo with a circle&#10;&#10;Description automatically generated with medium confidence">
            <a:extLst>
              <a:ext uri="{FF2B5EF4-FFF2-40B4-BE49-F238E27FC236}">
                <a16:creationId xmlns:a16="http://schemas.microsoft.com/office/drawing/2014/main" id="{7D7526D0-B90D-D001-3420-C497C9B06E34}"/>
              </a:ext>
            </a:extLst>
          </p:cNvPr>
          <p:cNvPicPr>
            <a:picLocks noChangeAspect="1"/>
          </p:cNvPicPr>
          <p:nvPr userDrawn="1"/>
        </p:nvPicPr>
        <p:blipFill>
          <a:blip r:embed="rId3"/>
          <a:stretch>
            <a:fillRect/>
          </a:stretch>
        </p:blipFill>
        <p:spPr>
          <a:xfrm>
            <a:off x="599326" y="5616935"/>
            <a:ext cx="1026273" cy="1063373"/>
          </a:xfrm>
          <a:prstGeom prst="rect">
            <a:avLst/>
          </a:prstGeom>
        </p:spPr>
      </p:pic>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C04AF43-F4D7-4307-AAC6-978BA3428C8A}"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70F0ABB-BB79-4AFB-97FB-A631ED08C459}"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12D710C-B5D9-4CB5-94E6-E2CD1833AE84}"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E561842-7DDB-4B93-A9F9-000F48B93157}"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0AAF764-000E-408A-BB85-8AEC778B5B62}"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a:t>Key Statement</a:t>
            </a:r>
            <a:endParaRPr lang="en-GB"/>
          </a:p>
        </p:txBody>
      </p:sp>
    </p:spTree>
    <p:extLst>
      <p:ext uri="{BB962C8B-B14F-4D97-AF65-F5344CB8AC3E}">
        <p14:creationId xmlns:p14="http://schemas.microsoft.com/office/powerpoint/2010/main" val="2760850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7" name="Picture 6">
            <a:extLst>
              <a:ext uri="{FF2B5EF4-FFF2-40B4-BE49-F238E27FC236}">
                <a16:creationId xmlns:a16="http://schemas.microsoft.com/office/drawing/2014/main" id="{C4DF213B-DDBB-A137-F283-4411D417892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a:t>Thank-you</a:t>
            </a:r>
            <a:endParaRPr lang="en-GB"/>
          </a:p>
        </p:txBody>
      </p:sp>
      <p:pic>
        <p:nvPicPr>
          <p:cNvPr id="8" name="Picture 7" descr="A logo with a circle&#10;&#10;Description automatically generated with medium confidence">
            <a:extLst>
              <a:ext uri="{FF2B5EF4-FFF2-40B4-BE49-F238E27FC236}">
                <a16:creationId xmlns:a16="http://schemas.microsoft.com/office/drawing/2014/main" id="{CF095BEC-4E12-8CE7-9720-3AE2F6E8F988}"/>
              </a:ext>
            </a:extLst>
          </p:cNvPr>
          <p:cNvPicPr>
            <a:picLocks noChangeAspect="1"/>
          </p:cNvPicPr>
          <p:nvPr userDrawn="1"/>
        </p:nvPicPr>
        <p:blipFill>
          <a:blip r:embed="rId3"/>
          <a:stretch>
            <a:fillRect/>
          </a:stretch>
        </p:blipFill>
        <p:spPr>
          <a:xfrm>
            <a:off x="599326" y="5616935"/>
            <a:ext cx="1026273" cy="1063373"/>
          </a:xfrm>
          <a:prstGeom prst="rect">
            <a:avLst/>
          </a:prstGeom>
        </p:spPr>
      </p:pic>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12/03/2026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1648050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12/03/2026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A230695-3632-487E-8506-209914F05A01}"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a:t>Click to add Text or Content.</a:t>
            </a:r>
            <a:br>
              <a:rPr lang="en-US"/>
            </a:br>
            <a:r>
              <a:rPr lang="en-US"/>
              <a:t>To change the type style, select text and press ‘Tab’, or </a:t>
            </a:r>
            <a:r>
              <a:rPr lang="en-GB"/>
              <a:t>click on the ‘Increase/Decrease List Level’ buttons under the Home tab (next to the numbered list button).</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4" name="Date Placeholder 3"/>
          <p:cNvSpPr>
            <a:spLocks noGrp="1"/>
          </p:cNvSpPr>
          <p:nvPr>
            <p:ph type="dt" sz="half" idx="10"/>
          </p:nvPr>
        </p:nvSpPr>
        <p:spPr/>
        <p:txBody>
          <a:bodyPr/>
          <a:lstStyle/>
          <a:p>
            <a:fld id="{74542351-0D01-4C4E-A00D-05516CC6F4F8}" type="datetime1">
              <a:rPr lang="en-GB" smtClean="0"/>
              <a:t>12/03/2026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a:t>Click to add Text or Content.</a:t>
            </a:r>
            <a:br>
              <a:rPr lang="en-US"/>
            </a:br>
            <a:r>
              <a:rPr lang="en-US"/>
              <a:t>To change the type style, select text and press ‘Tab’, or </a:t>
            </a:r>
            <a:r>
              <a:rPr lang="en-GB"/>
              <a:t>click on the ‘Increase/Decrease List Level’ buttons under the Home tab (next to the numbered list button).</a:t>
            </a:r>
            <a:endParaRPr lang="en-US"/>
          </a:p>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312E6-FA90-4A59-849C-194B2CB6E855}"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5" name="Date Placeholder 4"/>
          <p:cNvSpPr>
            <a:spLocks noGrp="1"/>
          </p:cNvSpPr>
          <p:nvPr>
            <p:ph type="dt" sz="half" idx="10"/>
          </p:nvPr>
        </p:nvSpPr>
        <p:spPr/>
        <p:txBody>
          <a:bodyPr/>
          <a:lstStyle/>
          <a:p>
            <a:fld id="{B2DCA67C-1FDD-4289-A45B-1C24A8752454}"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US"/>
              <a:t>Click to edit Master title style</a:t>
            </a:r>
            <a:endParaRPr lang="en-GB"/>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a:t>This slide can be used for two text boxes, or text and: chart, SmartArt, image or table.</a:t>
            </a:r>
          </a:p>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89969" y="1981201"/>
            <a:ext cx="5400000" cy="396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4BBF2D1-A9DE-450B-BD5F-55EFF1E77543}" type="datetime1">
              <a:rPr lang="en-GB" smtClean="0"/>
              <a:t>12/03/2026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a:t>Section Header</a:t>
            </a:r>
            <a:endParaRPr lang="en-GB"/>
          </a:p>
        </p:txBody>
      </p:sp>
      <p:pic>
        <p:nvPicPr>
          <p:cNvPr id="4" name="Picture 3">
            <a:extLst>
              <a:ext uri="{FF2B5EF4-FFF2-40B4-BE49-F238E27FC236}">
                <a16:creationId xmlns:a16="http://schemas.microsoft.com/office/drawing/2014/main" id="{5C500303-A691-FA7B-B7CB-2C574B735D1B}"/>
              </a:ext>
            </a:extLst>
          </p:cNvPr>
          <p:cNvPicPr>
            <a:picLocks noChangeAspect="1"/>
          </p:cNvPicPr>
          <p:nvPr userDrawn="1"/>
        </p:nvPicPr>
        <p:blipFill>
          <a:blip r:embed="rId3"/>
          <a:srcRect/>
          <a:stretch/>
        </p:blipFill>
        <p:spPr>
          <a:xfrm>
            <a:off x="599326" y="5616935"/>
            <a:ext cx="1026272" cy="1063373"/>
          </a:xfrm>
          <a:prstGeom prst="rect">
            <a:avLst/>
          </a:prstGeom>
        </p:spPr>
      </p:pic>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4"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endParaRPr lang="en-GB"/>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12/03/2026</a:t>
            </a:fld>
            <a:endParaRPr lang="en-GB"/>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62" r:id="rId2"/>
    <p:sldLayoutId id="2147483652" r:id="rId3"/>
    <p:sldLayoutId id="2147483650" r:id="rId4"/>
    <p:sldLayoutId id="2147483676" r:id="rId5"/>
    <p:sldLayoutId id="2147483677"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78" r:id="rId19"/>
    <p:sldLayoutId id="2147483679" r:id="rId20"/>
    <p:sldLayoutId id="2147483675" r:id="rId21"/>
    <p:sldLayoutId id="2147483655" r:id="rId22"/>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jpe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p:txBody>
          <a:bodyPr/>
          <a:lstStyle/>
          <a:p>
            <a:r>
              <a:rPr lang="en-AU"/>
              <a:t>Post-visit lesson</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p:txBody>
          <a:bodyPr/>
          <a:lstStyle/>
          <a:p>
            <a:r>
              <a:rPr lang="en-AU"/>
              <a:t>The Future Water Story</a:t>
            </a:r>
          </a:p>
        </p:txBody>
      </p:sp>
      <p:pic>
        <p:nvPicPr>
          <p:cNvPr id="6" name="Picture Placeholder 5" descr="A water droplet falling into a blue and pink surface&#10;&#10;Description automatically generated">
            <a:extLst>
              <a:ext uri="{FF2B5EF4-FFF2-40B4-BE49-F238E27FC236}">
                <a16:creationId xmlns:a16="http://schemas.microsoft.com/office/drawing/2014/main" id="{BBED5C96-C49F-1367-FB27-0464F15070BF}"/>
              </a:ext>
            </a:extLst>
          </p:cNvPr>
          <p:cNvPicPr>
            <a:picLocks noGrp="1" noChangeAspect="1"/>
          </p:cNvPicPr>
          <p:nvPr>
            <p:ph type="pic" sz="quarter" idx="14"/>
          </p:nvPr>
        </p:nvPicPr>
        <p:blipFill rotWithShape="1">
          <a:blip r:embed="rId2" cstate="hqprint">
            <a:extLst>
              <a:ext uri="{28A0092B-C50C-407E-A947-70E740481C1C}">
                <a14:useLocalDpi xmlns:a14="http://schemas.microsoft.com/office/drawing/2010/main" val="0"/>
              </a:ext>
            </a:extLst>
          </a:blip>
          <a:srcRect l="-4"/>
          <a:stretch/>
        </p:blipFill>
        <p:spPr>
          <a:xfrm>
            <a:off x="1981200" y="0"/>
            <a:ext cx="10210344" cy="2560196"/>
          </a:xfrm>
        </p:spPr>
      </p:pic>
    </p:spTree>
    <p:extLst>
      <p:ext uri="{BB962C8B-B14F-4D97-AF65-F5344CB8AC3E}">
        <p14:creationId xmlns:p14="http://schemas.microsoft.com/office/powerpoint/2010/main" val="21479528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1.5: Design your sustainable city</a:t>
            </a:r>
          </a:p>
        </p:txBody>
      </p:sp>
      <p:sp>
        <p:nvSpPr>
          <p:cNvPr id="5" name="Slide Number Placeholder 4"/>
          <p:cNvSpPr>
            <a:spLocks noGrp="1"/>
          </p:cNvSpPr>
          <p:nvPr>
            <p:ph type="sldNum" sz="quarter" idx="12"/>
          </p:nvPr>
        </p:nvSpPr>
        <p:spPr/>
        <p:txBody>
          <a:bodyPr/>
          <a:lstStyle/>
          <a:p>
            <a:fld id="{F5AEA0E0-5CC6-4BD0-905C-A0021E419432}" type="slidenum">
              <a:rPr lang="en-GB" smtClean="0"/>
              <a:t>10</a:t>
            </a:fld>
            <a:endParaRPr lang="en-GB"/>
          </a:p>
        </p:txBody>
      </p:sp>
      <p:sp>
        <p:nvSpPr>
          <p:cNvPr id="6" name="AutoShape 2" descr="A circular image of a city&#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8" name="Content Placeholder 3" descr="A circular image of a city&#10;&#10;Description automatically generated">
            <a:extLst>
              <a:ext uri="{FF2B5EF4-FFF2-40B4-BE49-F238E27FC236}">
                <a16:creationId xmlns:a16="http://schemas.microsoft.com/office/drawing/2014/main" id="{30FC8087-874F-68DF-B3F3-87615D6601F7}"/>
              </a:ext>
            </a:extLst>
          </p:cNvPr>
          <p:cNvPicPr>
            <a:picLocks noChangeAspect="1"/>
          </p:cNvPicPr>
          <p:nvPr/>
        </p:nvPicPr>
        <p:blipFill rotWithShape="1">
          <a:blip r:embed="rId3"/>
          <a:srcRect l="21355" r="21355"/>
          <a:stretch/>
        </p:blipFill>
        <p:spPr>
          <a:xfrm>
            <a:off x="6028997" y="1570020"/>
            <a:ext cx="5128972" cy="5013112"/>
          </a:xfrm>
          <a:prstGeom prst="rect">
            <a:avLst/>
          </a:prstGeom>
        </p:spPr>
      </p:pic>
      <p:sp>
        <p:nvSpPr>
          <p:cNvPr id="12" name="Content Placeholder 11">
            <a:extLst>
              <a:ext uri="{FF2B5EF4-FFF2-40B4-BE49-F238E27FC236}">
                <a16:creationId xmlns:a16="http://schemas.microsoft.com/office/drawing/2014/main" id="{002BFBC4-64C8-E9B2-4B35-805F364D8403}"/>
              </a:ext>
            </a:extLst>
          </p:cNvPr>
          <p:cNvSpPr>
            <a:spLocks noGrp="1"/>
          </p:cNvSpPr>
          <p:nvPr>
            <p:ph sz="half" idx="1"/>
          </p:nvPr>
        </p:nvSpPr>
        <p:spPr>
          <a:xfrm>
            <a:off x="515765" y="1894937"/>
            <a:ext cx="5333492" cy="3068604"/>
          </a:xfrm>
        </p:spPr>
        <p:txBody>
          <a:bodyPr vert="horz" lIns="0" tIns="0" rIns="0" bIns="0" rtlCol="0" anchor="t">
            <a:noAutofit/>
          </a:bodyPr>
          <a:lstStyle/>
          <a:p>
            <a:r>
              <a:rPr lang="en-AU" sz="2000" i="1">
                <a:solidFill>
                  <a:srgbClr val="1B3751"/>
                </a:solidFill>
                <a:ea typeface="+mj-lt"/>
                <a:cs typeface="+mj-lt"/>
              </a:rPr>
              <a:t>The city’s future is in your hands!</a:t>
            </a:r>
            <a:endParaRPr lang="en-US">
              <a:solidFill>
                <a:srgbClr val="356690"/>
              </a:solidFill>
              <a:ea typeface="+mj-lt"/>
              <a:cs typeface="+mj-lt"/>
            </a:endParaRPr>
          </a:p>
          <a:p>
            <a:endParaRPr lang="en-AU" sz="2000">
              <a:solidFill>
                <a:srgbClr val="1B3751"/>
              </a:solidFill>
              <a:ea typeface="+mj-lt"/>
              <a:cs typeface="+mj-lt"/>
            </a:endParaRPr>
          </a:p>
          <a:p>
            <a:r>
              <a:rPr lang="en-AU" sz="2000">
                <a:solidFill>
                  <a:srgbClr val="1B3751"/>
                </a:solidFill>
                <a:ea typeface="+mj-lt"/>
                <a:cs typeface="+mj-lt"/>
              </a:rPr>
              <a:t>If it were completely up to you, what decisions would you make for a growing city to ensure its success into the future? </a:t>
            </a:r>
          </a:p>
          <a:p>
            <a:endParaRPr lang="en-AU" sz="2000">
              <a:solidFill>
                <a:srgbClr val="1B3751"/>
              </a:solidFill>
              <a:ea typeface="+mj-lt"/>
              <a:cs typeface="+mj-lt"/>
            </a:endParaRPr>
          </a:p>
          <a:p>
            <a:r>
              <a:rPr lang="en-AU" sz="2000" b="1">
                <a:solidFill>
                  <a:srgbClr val="1B3751"/>
                </a:solidFill>
                <a:ea typeface="+mj-lt"/>
                <a:cs typeface="+mj-lt"/>
              </a:rPr>
              <a:t>Now it’s your turn - Design your own liveable circular city</a:t>
            </a:r>
            <a:endParaRPr lang="en-US" b="1"/>
          </a:p>
        </p:txBody>
      </p:sp>
    </p:spTree>
    <p:extLst>
      <p:ext uri="{BB962C8B-B14F-4D97-AF65-F5344CB8AC3E}">
        <p14:creationId xmlns:p14="http://schemas.microsoft.com/office/powerpoint/2010/main" val="2847100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E68D52C-E1A5-8097-5DF2-30741055B896}"/>
              </a:ext>
            </a:extLst>
          </p:cNvPr>
          <p:cNvSpPr>
            <a:spLocks noGrp="1"/>
          </p:cNvSpPr>
          <p:nvPr>
            <p:ph type="title"/>
          </p:nvPr>
        </p:nvSpPr>
        <p:spPr>
          <a:xfrm>
            <a:off x="876000" y="2979000"/>
            <a:ext cx="10440000" cy="900000"/>
          </a:xfrm>
        </p:spPr>
        <p:txBody>
          <a:bodyPr/>
          <a:lstStyle/>
          <a:p>
            <a:r>
              <a:rPr lang="en-AU"/>
              <a:t>Bringing it together</a:t>
            </a:r>
          </a:p>
        </p:txBody>
      </p:sp>
      <p:sp>
        <p:nvSpPr>
          <p:cNvPr id="4" name="Slide Number Placeholder 3">
            <a:extLst>
              <a:ext uri="{FF2B5EF4-FFF2-40B4-BE49-F238E27FC236}">
                <a16:creationId xmlns:a16="http://schemas.microsoft.com/office/drawing/2014/main" id="{974283E9-5544-2C3F-E03E-031EB51CCAAF}"/>
              </a:ext>
            </a:extLst>
          </p:cNvPr>
          <p:cNvSpPr>
            <a:spLocks noGrp="1"/>
          </p:cNvSpPr>
          <p:nvPr>
            <p:ph type="sldNum" sz="quarter" idx="4294967295"/>
          </p:nvPr>
        </p:nvSpPr>
        <p:spPr>
          <a:xfrm>
            <a:off x="11760200" y="274638"/>
            <a:ext cx="431800" cy="900112"/>
          </a:xfrm>
        </p:spPr>
        <p:txBody>
          <a:bodyPr/>
          <a:lstStyle/>
          <a:p>
            <a:fld id="{F5AEA0E0-5CC6-4BD0-905C-A0021E419432}" type="slidenum">
              <a:rPr lang="en-GB" smtClean="0"/>
              <a:t>11</a:t>
            </a:fld>
            <a:endParaRPr lang="en-GB"/>
          </a:p>
        </p:txBody>
      </p:sp>
    </p:spTree>
    <p:extLst>
      <p:ext uri="{BB962C8B-B14F-4D97-AF65-F5344CB8AC3E}">
        <p14:creationId xmlns:p14="http://schemas.microsoft.com/office/powerpoint/2010/main" val="3628045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317DB3-5E24-277C-6044-F07A03404F20}"/>
              </a:ext>
            </a:extLst>
          </p:cNvPr>
          <p:cNvSpPr>
            <a:spLocks noGrp="1"/>
          </p:cNvSpPr>
          <p:nvPr>
            <p:ph type="title"/>
          </p:nvPr>
        </p:nvSpPr>
        <p:spPr>
          <a:xfrm>
            <a:off x="602031" y="274868"/>
            <a:ext cx="10440000" cy="900000"/>
          </a:xfrm>
        </p:spPr>
        <p:txBody>
          <a:bodyPr anchor="ctr">
            <a:normAutofit/>
          </a:bodyPr>
          <a:lstStyle/>
          <a:p>
            <a:r>
              <a:rPr lang="en-US"/>
              <a:t>1.6: Water management plan</a:t>
            </a:r>
          </a:p>
        </p:txBody>
      </p:sp>
      <p:sp>
        <p:nvSpPr>
          <p:cNvPr id="3" name="Content Placeholder 2">
            <a:extLst>
              <a:ext uri="{FF2B5EF4-FFF2-40B4-BE49-F238E27FC236}">
                <a16:creationId xmlns:a16="http://schemas.microsoft.com/office/drawing/2014/main" id="{3822AA4C-6461-B608-10B1-8678597FB6EF}"/>
              </a:ext>
            </a:extLst>
          </p:cNvPr>
          <p:cNvSpPr>
            <a:spLocks noGrp="1"/>
          </p:cNvSpPr>
          <p:nvPr>
            <p:ph sz="half" idx="1"/>
          </p:nvPr>
        </p:nvSpPr>
        <p:spPr>
          <a:xfrm>
            <a:off x="160421" y="1584250"/>
            <a:ext cx="8758989" cy="4998881"/>
          </a:xfrm>
        </p:spPr>
        <p:txBody>
          <a:bodyPr vert="horz" lIns="0" tIns="0" rIns="0" bIns="0" rtlCol="0" anchor="t">
            <a:normAutofit/>
          </a:bodyPr>
          <a:lstStyle/>
          <a:p>
            <a:pPr>
              <a:lnSpc>
                <a:spcPct val="95000"/>
              </a:lnSpc>
            </a:pPr>
            <a:r>
              <a:rPr lang="en-AU" sz="2000" b="1">
                <a:solidFill>
                  <a:schemeClr val="tx2"/>
                </a:solidFill>
                <a:latin typeface="+mn-lt"/>
              </a:rPr>
              <a:t>Develop a sustainable water management plan for the next 100 years to answer the question: </a:t>
            </a:r>
          </a:p>
          <a:p>
            <a:pPr>
              <a:lnSpc>
                <a:spcPct val="95000"/>
              </a:lnSpc>
            </a:pPr>
            <a:r>
              <a:rPr lang="en-US" sz="2000" b="1">
                <a:solidFill>
                  <a:srgbClr val="334D6F"/>
                </a:solidFill>
                <a:latin typeface="Calibri"/>
                <a:ea typeface="Calibri"/>
                <a:cs typeface="Calibri"/>
              </a:rPr>
              <a:t>How can we manage Melbourne’s water sustainably as a valuable renewable resource?</a:t>
            </a:r>
            <a:endParaRPr lang="en-US" sz="2000">
              <a:solidFill>
                <a:srgbClr val="334D6F"/>
              </a:solidFill>
              <a:latin typeface="Calibri"/>
              <a:ea typeface="Calibri"/>
              <a:cs typeface="Calibri"/>
            </a:endParaRPr>
          </a:p>
          <a:p>
            <a:pPr marL="457200" indent="-457200">
              <a:lnSpc>
                <a:spcPct val="95000"/>
              </a:lnSpc>
              <a:buAutoNum type="arabicPeriod"/>
            </a:pPr>
            <a:r>
              <a:rPr lang="en-AU" sz="2000">
                <a:solidFill>
                  <a:schemeClr val="tx2"/>
                </a:solidFill>
                <a:latin typeface="+mn-lt"/>
              </a:rPr>
              <a:t>In your stakeholder groups from the Future Water Story, develop a sustainable water management plan for the next 100 years for your community.</a:t>
            </a:r>
          </a:p>
          <a:p>
            <a:pPr marL="457200" indent="-457200">
              <a:lnSpc>
                <a:spcPct val="95000"/>
              </a:lnSpc>
              <a:buAutoNum type="arabicPeriod"/>
            </a:pPr>
            <a:r>
              <a:rPr lang="en-AU" sz="2000">
                <a:solidFill>
                  <a:schemeClr val="tx2"/>
                </a:solidFill>
                <a:latin typeface="+mn-lt"/>
              </a:rPr>
              <a:t>You will need to consider:</a:t>
            </a:r>
          </a:p>
          <a:p>
            <a:pPr marL="673200" lvl="2" indent="-457200">
              <a:lnSpc>
                <a:spcPct val="95000"/>
              </a:lnSpc>
            </a:pPr>
            <a:r>
              <a:rPr lang="en-AU" sz="2000"/>
              <a:t>The changing climate and the impacts that will have over the next 100 years</a:t>
            </a:r>
          </a:p>
          <a:p>
            <a:pPr marL="673200" lvl="2" indent="-457200">
              <a:lnSpc>
                <a:spcPct val="95000"/>
              </a:lnSpc>
            </a:pPr>
            <a:r>
              <a:rPr lang="en-AU" sz="2000"/>
              <a:t>Viewpoints of your stakeholder group – what is important to them?</a:t>
            </a:r>
          </a:p>
          <a:p>
            <a:pPr marL="673200" lvl="2" indent="-457200">
              <a:lnSpc>
                <a:spcPct val="95000"/>
              </a:lnSpc>
            </a:pPr>
            <a:r>
              <a:rPr lang="en-AU" sz="2000"/>
              <a:t>What are individual actions people can take?</a:t>
            </a:r>
          </a:p>
          <a:p>
            <a:pPr marL="673200" lvl="2" indent="-457200">
              <a:lnSpc>
                <a:spcPct val="95000"/>
              </a:lnSpc>
            </a:pPr>
            <a:r>
              <a:rPr lang="en-AU" sz="2000"/>
              <a:t>What collective action should the community take over the next 100 years?</a:t>
            </a:r>
          </a:p>
          <a:p>
            <a:pPr marL="673200" lvl="2" indent="-457200">
              <a:lnSpc>
                <a:spcPct val="95000"/>
              </a:lnSpc>
            </a:pPr>
            <a:r>
              <a:rPr lang="en-AU" sz="2000"/>
              <a:t>How your plan incorporates the sustainability pillars</a:t>
            </a:r>
          </a:p>
          <a:p>
            <a:pPr marL="0" lvl="2" indent="0">
              <a:lnSpc>
                <a:spcPct val="95000"/>
              </a:lnSpc>
              <a:buNone/>
            </a:pPr>
            <a:r>
              <a:rPr lang="en-AU" sz="2000"/>
              <a:t>3. Present this back to your class via poster, multimedia or video.</a:t>
            </a:r>
          </a:p>
          <a:p>
            <a:pPr marL="673200" lvl="2" indent="-457200">
              <a:lnSpc>
                <a:spcPct val="95000"/>
              </a:lnSpc>
            </a:pPr>
            <a:endParaRPr lang="en-AU" sz="2000"/>
          </a:p>
        </p:txBody>
      </p:sp>
      <p:pic>
        <p:nvPicPr>
          <p:cNvPr id="7" name="Picture 6" descr="IM000362">
            <a:extLst>
              <a:ext uri="{FF2B5EF4-FFF2-40B4-BE49-F238E27FC236}">
                <a16:creationId xmlns:a16="http://schemas.microsoft.com/office/drawing/2014/main" id="{F05BB0BB-EE9F-8E52-36EC-5418FA50230C}"/>
              </a:ext>
            </a:extLst>
          </p:cNvPr>
          <p:cNvPicPr>
            <a:picLocks noChangeAspect="1"/>
          </p:cNvPicPr>
          <p:nvPr/>
        </p:nvPicPr>
        <p:blipFill>
          <a:blip r:embed="rId3"/>
          <a:stretch>
            <a:fillRect/>
          </a:stretch>
        </p:blipFill>
        <p:spPr>
          <a:xfrm>
            <a:off x="9172529" y="1782726"/>
            <a:ext cx="2643300" cy="3960000"/>
          </a:xfrm>
          <a:prstGeom prst="rect">
            <a:avLst/>
          </a:prstGeom>
          <a:noFill/>
        </p:spPr>
      </p:pic>
      <p:sp>
        <p:nvSpPr>
          <p:cNvPr id="4" name="Slide Number Placeholder 3">
            <a:extLst>
              <a:ext uri="{FF2B5EF4-FFF2-40B4-BE49-F238E27FC236}">
                <a16:creationId xmlns:a16="http://schemas.microsoft.com/office/drawing/2014/main" id="{28A0FA89-FFFC-8ABA-B895-83082451FE48}"/>
              </a:ext>
            </a:extLst>
          </p:cNvPr>
          <p:cNvSpPr>
            <a:spLocks noGrp="1"/>
          </p:cNvSpPr>
          <p:nvPr>
            <p:ph type="sldNum" sz="quarter" idx="12"/>
          </p:nvPr>
        </p:nvSpPr>
        <p:spPr>
          <a:xfrm>
            <a:off x="11157969" y="274868"/>
            <a:ext cx="432000" cy="900000"/>
          </a:xfrm>
        </p:spPr>
        <p:txBody>
          <a:bodyPr anchor="t">
            <a:normAutofit/>
          </a:bodyPr>
          <a:lstStyle/>
          <a:p>
            <a:pPr>
              <a:spcAft>
                <a:spcPts val="600"/>
              </a:spcAft>
            </a:pPr>
            <a:fld id="{F5AEA0E0-5CC6-4BD0-905C-A0021E419432}" type="slidenum">
              <a:rPr lang="en-GB" smtClean="0"/>
              <a:pPr>
                <a:spcAft>
                  <a:spcPts val="600"/>
                </a:spcAft>
              </a:pPr>
              <a:t>12</a:t>
            </a:fld>
            <a:endParaRPr lang="en-GB"/>
          </a:p>
        </p:txBody>
      </p:sp>
    </p:spTree>
    <p:extLst>
      <p:ext uri="{BB962C8B-B14F-4D97-AF65-F5344CB8AC3E}">
        <p14:creationId xmlns:p14="http://schemas.microsoft.com/office/powerpoint/2010/main" val="1266918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A548-2020-404E-2860-159EF79FE964}"/>
              </a:ext>
            </a:extLst>
          </p:cNvPr>
          <p:cNvSpPr>
            <a:spLocks noGrp="1"/>
          </p:cNvSpPr>
          <p:nvPr>
            <p:ph type="title"/>
          </p:nvPr>
        </p:nvSpPr>
        <p:spPr>
          <a:xfrm>
            <a:off x="602031" y="274868"/>
            <a:ext cx="10440000" cy="900000"/>
          </a:xfrm>
        </p:spPr>
        <p:txBody>
          <a:bodyPr anchor="ctr">
            <a:normAutofit/>
          </a:bodyPr>
          <a:lstStyle/>
          <a:p>
            <a:r>
              <a:rPr lang="en-AU"/>
              <a:t>1.7: Reflection</a:t>
            </a:r>
          </a:p>
        </p:txBody>
      </p:sp>
      <p:sp>
        <p:nvSpPr>
          <p:cNvPr id="3" name="Content Placeholder 2">
            <a:extLst>
              <a:ext uri="{FF2B5EF4-FFF2-40B4-BE49-F238E27FC236}">
                <a16:creationId xmlns:a16="http://schemas.microsoft.com/office/drawing/2014/main" id="{6E31D043-6768-4599-5A4B-5BC57F3439BA}"/>
              </a:ext>
            </a:extLst>
          </p:cNvPr>
          <p:cNvSpPr>
            <a:spLocks noGrp="1"/>
          </p:cNvSpPr>
          <p:nvPr>
            <p:ph sz="half" idx="1"/>
          </p:nvPr>
        </p:nvSpPr>
        <p:spPr>
          <a:xfrm>
            <a:off x="294052" y="1644317"/>
            <a:ext cx="5681187" cy="3960000"/>
          </a:xfrm>
        </p:spPr>
        <p:txBody>
          <a:bodyPr vert="horz" lIns="0" tIns="0" rIns="0" bIns="0" rtlCol="0" anchor="t">
            <a:normAutofit/>
          </a:bodyPr>
          <a:lstStyle/>
          <a:p>
            <a:r>
              <a:rPr lang="en-AU" sz="2400">
                <a:solidFill>
                  <a:schemeClr val="tx2"/>
                </a:solidFill>
                <a:latin typeface="+mn-lt"/>
              </a:rPr>
              <a:t>Complete these sentences to reflect on how your thoughts have changed about water and water security and management.</a:t>
            </a:r>
            <a:endParaRPr lang="en-US" sz="2400">
              <a:solidFill>
                <a:schemeClr val="tx2"/>
              </a:solidFill>
              <a:latin typeface="+mn-lt"/>
            </a:endParaRPr>
          </a:p>
          <a:p>
            <a:pPr marL="215900" lvl="2" indent="-215900"/>
            <a:r>
              <a:rPr lang="en-AU" sz="2400"/>
              <a:t>I used to think…</a:t>
            </a:r>
            <a:endParaRPr lang="en-US" sz="2400"/>
          </a:p>
          <a:p>
            <a:pPr marL="215900" lvl="2" indent="-215900"/>
            <a:r>
              <a:rPr lang="en-AU" sz="2400"/>
              <a:t>Now, I think…</a:t>
            </a:r>
            <a:endParaRPr lang="en-US" sz="2400"/>
          </a:p>
          <a:p>
            <a:pPr marL="215900" lvl="2" indent="-215900"/>
            <a:r>
              <a:rPr lang="en-AU" sz="2400"/>
              <a:t>In the future, I will…</a:t>
            </a:r>
            <a:endParaRPr lang="en-US" sz="2400"/>
          </a:p>
          <a:p>
            <a:pPr marL="215900" lvl="8" indent="-215900"/>
            <a:endParaRPr lang="en-GB" sz="2300">
              <a:solidFill>
                <a:schemeClr val="accent2"/>
              </a:solidFill>
            </a:endParaRPr>
          </a:p>
          <a:p>
            <a:r>
              <a:rPr lang="en-AU"/>
              <a:t>  </a:t>
            </a:r>
          </a:p>
          <a:p>
            <a:pPr marL="215900" lvl="2" indent="-215900"/>
            <a:endParaRPr lang="en-US" sz="2300">
              <a:solidFill>
                <a:schemeClr val="accent2"/>
              </a:solidFill>
            </a:endParaRPr>
          </a:p>
        </p:txBody>
      </p:sp>
      <p:sp>
        <p:nvSpPr>
          <p:cNvPr id="4" name="Slide Number Placeholder 3">
            <a:extLst>
              <a:ext uri="{FF2B5EF4-FFF2-40B4-BE49-F238E27FC236}">
                <a16:creationId xmlns:a16="http://schemas.microsoft.com/office/drawing/2014/main" id="{864DDA28-44E6-8EE9-DF00-4AA39947BFA7}"/>
              </a:ext>
            </a:extLst>
          </p:cNvPr>
          <p:cNvSpPr>
            <a:spLocks noGrp="1"/>
          </p:cNvSpPr>
          <p:nvPr>
            <p:ph type="sldNum" sz="quarter" idx="12"/>
          </p:nvPr>
        </p:nvSpPr>
        <p:spPr>
          <a:xfrm>
            <a:off x="11157969" y="274868"/>
            <a:ext cx="432000" cy="900000"/>
          </a:xfrm>
        </p:spPr>
        <p:txBody>
          <a:bodyPr anchor="t">
            <a:normAutofit/>
          </a:bodyPr>
          <a:lstStyle/>
          <a:p>
            <a:pPr>
              <a:spcAft>
                <a:spcPts val="600"/>
              </a:spcAft>
            </a:pPr>
            <a:fld id="{F5AEA0E0-5CC6-4BD0-905C-A0021E419432}" type="slidenum">
              <a:rPr lang="en-GB" smtClean="0"/>
              <a:pPr>
                <a:spcAft>
                  <a:spcPts val="600"/>
                </a:spcAft>
              </a:pPr>
              <a:t>13</a:t>
            </a:fld>
            <a:endParaRPr lang="en-GB"/>
          </a:p>
        </p:txBody>
      </p:sp>
      <p:pic>
        <p:nvPicPr>
          <p:cNvPr id="2" name="Picture 1" descr="IM006652">
            <a:extLst>
              <a:ext uri="{FF2B5EF4-FFF2-40B4-BE49-F238E27FC236}">
                <a16:creationId xmlns:a16="http://schemas.microsoft.com/office/drawing/2014/main" id="{D68D8194-5931-71DB-C681-34F4D4A98009}"/>
              </a:ext>
            </a:extLst>
          </p:cNvPr>
          <p:cNvPicPr>
            <a:picLocks noChangeAspect="1"/>
          </p:cNvPicPr>
          <p:nvPr/>
        </p:nvPicPr>
        <p:blipFill>
          <a:blip r:embed="rId3"/>
          <a:srcRect l="6379" r="10875" b="2"/>
          <a:stretch/>
        </p:blipFill>
        <p:spPr>
          <a:xfrm>
            <a:off x="6216762" y="1888067"/>
            <a:ext cx="5400000" cy="4356000"/>
          </a:xfrm>
          <a:prstGeom prst="roundRect">
            <a:avLst>
              <a:gd name="adj" fmla="val 3353"/>
            </a:avLst>
          </a:prstGeom>
          <a:noFill/>
        </p:spPr>
      </p:pic>
    </p:spTree>
    <p:extLst>
      <p:ext uri="{BB962C8B-B14F-4D97-AF65-F5344CB8AC3E}">
        <p14:creationId xmlns:p14="http://schemas.microsoft.com/office/powerpoint/2010/main" val="2472925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p:txBody>
          <a:bodyPr/>
          <a:lstStyle/>
          <a:p>
            <a:r>
              <a:rPr lang="en-AU"/>
              <a:t>Thank you</a:t>
            </a:r>
          </a:p>
        </p:txBody>
      </p:sp>
    </p:spTree>
    <p:extLst>
      <p:ext uri="{BB962C8B-B14F-4D97-AF65-F5344CB8AC3E}">
        <p14:creationId xmlns:p14="http://schemas.microsoft.com/office/powerpoint/2010/main" val="3909166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B1423-7580-0F03-CDD6-C72D23509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3AB80C-3B84-3FD3-A31D-D9BCFDB5B21D}"/>
              </a:ext>
            </a:extLst>
          </p:cNvPr>
          <p:cNvSpPr>
            <a:spLocks noGrp="1"/>
          </p:cNvSpPr>
          <p:nvPr>
            <p:ph type="title"/>
          </p:nvPr>
        </p:nvSpPr>
        <p:spPr/>
        <p:txBody>
          <a:bodyPr/>
          <a:lstStyle/>
          <a:p>
            <a:r>
              <a:rPr lang="en-AU"/>
              <a:t>Glossary</a:t>
            </a:r>
          </a:p>
        </p:txBody>
      </p:sp>
      <p:sp>
        <p:nvSpPr>
          <p:cNvPr id="6" name="AutoShape 2" descr="A circular image of a city&#10;&#10;Description automatically generated">
            <a:extLst>
              <a:ext uri="{FF2B5EF4-FFF2-40B4-BE49-F238E27FC236}">
                <a16:creationId xmlns:a16="http://schemas.microsoft.com/office/drawing/2014/main" id="{4203A39D-94D2-8810-1EFC-CA9A59D704A2}"/>
              </a:ext>
            </a:extLst>
          </p:cNvPr>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graphicFrame>
        <p:nvGraphicFramePr>
          <p:cNvPr id="5" name="Content Placeholder 9">
            <a:extLst>
              <a:ext uri="{FF2B5EF4-FFF2-40B4-BE49-F238E27FC236}">
                <a16:creationId xmlns:a16="http://schemas.microsoft.com/office/drawing/2014/main" id="{25948CB4-A2FA-7F21-7E25-005F1BA00CCD}"/>
              </a:ext>
            </a:extLst>
          </p:cNvPr>
          <p:cNvGraphicFramePr>
            <a:graphicFrameLocks/>
          </p:cNvGraphicFramePr>
          <p:nvPr>
            <p:extLst>
              <p:ext uri="{D42A27DB-BD31-4B8C-83A1-F6EECF244321}">
                <p14:modId xmlns:p14="http://schemas.microsoft.com/office/powerpoint/2010/main" val="1321630612"/>
              </p:ext>
            </p:extLst>
          </p:nvPr>
        </p:nvGraphicFramePr>
        <p:xfrm>
          <a:off x="212725" y="1432193"/>
          <a:ext cx="11481679" cy="5259463"/>
        </p:xfrm>
        <a:graphic>
          <a:graphicData uri="http://schemas.openxmlformats.org/drawingml/2006/table">
            <a:tbl>
              <a:tblPr firstRow="1" bandRow="1">
                <a:tableStyleId>{0817EA92-75D0-4044-A80A-286907CE0DDB}</a:tableStyleId>
              </a:tblPr>
              <a:tblGrid>
                <a:gridCol w="2034002">
                  <a:extLst>
                    <a:ext uri="{9D8B030D-6E8A-4147-A177-3AD203B41FA5}">
                      <a16:colId xmlns:a16="http://schemas.microsoft.com/office/drawing/2014/main" val="4087198878"/>
                    </a:ext>
                  </a:extLst>
                </a:gridCol>
                <a:gridCol w="9447677">
                  <a:extLst>
                    <a:ext uri="{9D8B030D-6E8A-4147-A177-3AD203B41FA5}">
                      <a16:colId xmlns:a16="http://schemas.microsoft.com/office/drawing/2014/main" val="2845677565"/>
                    </a:ext>
                  </a:extLst>
                </a:gridCol>
              </a:tblGrid>
              <a:tr h="217738">
                <a:tc>
                  <a:txBody>
                    <a:bodyPr/>
                    <a:lstStyle/>
                    <a:p>
                      <a:pPr marL="90805">
                        <a:spcBef>
                          <a:spcPts val="280"/>
                        </a:spcBef>
                        <a:buNone/>
                      </a:pPr>
                      <a:r>
                        <a:rPr lang="en-US" sz="2800" b="1" spc="-2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Word</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280"/>
                        </a:spcBef>
                        <a:buNone/>
                      </a:pPr>
                      <a:r>
                        <a:rPr lang="en-US" sz="2800" b="1" spc="-1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Definition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28251116"/>
                  </a:ext>
                </a:extLst>
              </a:tr>
              <a:tr h="388528">
                <a:tc>
                  <a:txBody>
                    <a:bodyPr/>
                    <a:lstStyle/>
                    <a:p>
                      <a:pPr marL="90805">
                        <a:lnSpc>
                          <a:spcPts val="1210"/>
                        </a:lnSpc>
                        <a:spcBef>
                          <a:spcPts val="29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activated</a:t>
                      </a:r>
                      <a:r>
                        <a:rPr lang="en-US" sz="1100" b="1" spc="-5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sludge process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marR="11176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 sewage process in which solids are separated from wastewater using bacteria and aeration. Organisms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bacteria</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degrade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organic</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material</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remove</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nutrients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using</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oxygen</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before they are separated from the treated water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98627523"/>
                  </a:ext>
                </a:extLst>
              </a:tr>
              <a:tr h="206510">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aerator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device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mixing</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air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into</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903870367"/>
                  </a:ext>
                </a:extLst>
              </a:tr>
              <a:tr h="284423">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aerobic</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marR="11176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process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which</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requires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oxygen.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air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mixed</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into</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encourage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certain bacteria to help break down the waste</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830884650"/>
                  </a:ext>
                </a:extLst>
              </a:tr>
              <a:tr h="284423">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anaerobic</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This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process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which</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does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not</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require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oxygen.</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this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case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some bacteria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work</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without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oxygen</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 help clean the waste</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20782179"/>
                  </a:ext>
                </a:extLst>
              </a:tr>
              <a:tr h="208910">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aquifers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layers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rock</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store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large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quantities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072217513"/>
                  </a:ext>
                </a:extLst>
              </a:tr>
              <a:tr h="218760">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Biogas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renewable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energy</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resource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produced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by</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micro-organisms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methanogens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84281358"/>
                  </a:ext>
                </a:extLst>
              </a:tr>
              <a:tr h="388528">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biosolids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ts val="1210"/>
                        </a:lnSpc>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sludge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by-product</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treatment</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process.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Some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this</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nutrient-</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rich</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can</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p>
                      <a:pPr marL="91440">
                        <a:lnSpc>
                          <a:spcPts val="1210"/>
                        </a:lnSpc>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reused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many</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purposes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including</a:t>
                      </a:r>
                      <a:r>
                        <a:rPr lang="en-US" sz="1100" spc="-5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agricultural</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energy</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production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247408507"/>
                  </a:ext>
                </a:extLst>
              </a:tr>
              <a:tr h="284423">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blue</a:t>
                      </a:r>
                      <a:r>
                        <a:rPr lang="en-US" sz="1100" b="1"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fresh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surface</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groundwater,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lakes,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aquifers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32297509"/>
                  </a:ext>
                </a:extLst>
              </a:tr>
              <a:tr h="284423">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brine</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very</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salty</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solution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41473701"/>
                  </a:ext>
                </a:extLst>
              </a:tr>
              <a:tr h="226758">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catchment</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marR="11176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area</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where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precipitation)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collected</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by</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natural</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landscape.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 then flows or drains into rivers, creeks, dams, lakes or into a groundwater system</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613941289"/>
                  </a:ext>
                </a:extLst>
              </a:tr>
              <a:tr h="284423">
                <a:tc>
                  <a:txBody>
                    <a:bodyPr/>
                    <a:lstStyle/>
                    <a:p>
                      <a:pPr marL="90805">
                        <a:spcBef>
                          <a:spcPts val="300"/>
                        </a:spcBef>
                        <a:buNone/>
                      </a:pPr>
                      <a:r>
                        <a:rPr lang="en-US" sz="1100" b="1"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dam</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structure</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built</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across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control</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flow</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create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reservoir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(lake)</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98257771"/>
                  </a:ext>
                </a:extLst>
              </a:tr>
              <a:tr h="205590">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desalination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removal</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salts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seawater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other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saline</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(salty)</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solutions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644287536"/>
                  </a:ext>
                </a:extLst>
              </a:tr>
              <a:tr h="226758">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drainage</a:t>
                      </a:r>
                      <a:r>
                        <a:rPr lang="en-US" sz="1100" b="1" spc="-6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basin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area</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where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collects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moves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its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tributaries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(branches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 the main river; also known as a catchment or river basin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116508440"/>
                  </a:ext>
                </a:extLst>
              </a:tr>
              <a:tr h="284423">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drought</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prolonged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(lengthy)</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period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below-average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rainfall</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34892067"/>
                  </a:ext>
                </a:extLst>
              </a:tr>
              <a:tr h="388528">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groundwater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ts val="1210"/>
                        </a:lnSpc>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beneath</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Earth’s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surface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fills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pores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tiny</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spaces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materials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sand,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soil</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p>
                      <a:pPr marL="91440">
                        <a:lnSpc>
                          <a:spcPts val="1210"/>
                        </a:lnSpc>
                        <a:spcBef>
                          <a:spcPts val="300"/>
                        </a:spcBef>
                        <a:buNone/>
                      </a:pP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gravel</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13756872"/>
                  </a:ext>
                </a:extLst>
              </a:tr>
              <a:tr h="284423">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green</a:t>
                      </a:r>
                      <a:r>
                        <a:rPr lang="en-US" sz="1100" b="1"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energy</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energy</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(electricity)</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produced</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using</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renewable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resources,</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wind</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sunlight,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without</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creating greenhouse gases</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086371104"/>
                  </a:ext>
                </a:extLst>
              </a:tr>
              <a:tr h="284423">
                <a:tc>
                  <a:txBody>
                    <a:bodyPr/>
                    <a:lstStyle/>
                    <a:p>
                      <a:pPr marL="90805">
                        <a:spcBef>
                          <a:spcPts val="30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green</a:t>
                      </a:r>
                      <a:r>
                        <a:rPr lang="en-US" sz="1100" b="1"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9144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precipitation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(rainfall)</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on</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does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not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run</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become</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groundwater, but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stored</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 soil or temporarily stays on top of the soil or in vegetation</a:t>
                      </a:r>
                      <a:endParaRPr lang="en-AU"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06790092"/>
                  </a:ext>
                </a:extLst>
              </a:tr>
            </a:tbl>
          </a:graphicData>
        </a:graphic>
      </p:graphicFrame>
    </p:spTree>
    <p:extLst>
      <p:ext uri="{BB962C8B-B14F-4D97-AF65-F5344CB8AC3E}">
        <p14:creationId xmlns:p14="http://schemas.microsoft.com/office/powerpoint/2010/main" val="1162464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87165-405D-4FF2-726A-9602765A7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F52539-3866-CE36-6A06-056EB0AACA96}"/>
              </a:ext>
            </a:extLst>
          </p:cNvPr>
          <p:cNvSpPr>
            <a:spLocks noGrp="1"/>
          </p:cNvSpPr>
          <p:nvPr>
            <p:ph type="title"/>
          </p:nvPr>
        </p:nvSpPr>
        <p:spPr/>
        <p:txBody>
          <a:bodyPr/>
          <a:lstStyle/>
          <a:p>
            <a:r>
              <a:rPr lang="en-AU"/>
              <a:t>Glossary of terms that might be used on your excursion</a:t>
            </a:r>
          </a:p>
        </p:txBody>
      </p:sp>
      <p:sp>
        <p:nvSpPr>
          <p:cNvPr id="6" name="AutoShape 2" descr="A circular image of a city&#10;&#10;Description automatically generated">
            <a:extLst>
              <a:ext uri="{FF2B5EF4-FFF2-40B4-BE49-F238E27FC236}">
                <a16:creationId xmlns:a16="http://schemas.microsoft.com/office/drawing/2014/main" id="{060D55F6-2EE1-E3CA-1BA5-F44F3A4CA88E}"/>
              </a:ext>
            </a:extLst>
          </p:cNvPr>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graphicFrame>
        <p:nvGraphicFramePr>
          <p:cNvPr id="13" name="Content Placeholder 9"/>
          <p:cNvGraphicFramePr>
            <a:graphicFrameLocks/>
          </p:cNvGraphicFramePr>
          <p:nvPr/>
        </p:nvGraphicFramePr>
        <p:xfrm>
          <a:off x="212725" y="1427822"/>
          <a:ext cx="11639319" cy="5313277"/>
        </p:xfrm>
        <a:graphic>
          <a:graphicData uri="http://schemas.openxmlformats.org/drawingml/2006/table">
            <a:tbl>
              <a:tblPr firstRow="1" bandRow="1">
                <a:tableStyleId>{0817EA92-75D0-4044-A80A-286907CE0DDB}</a:tableStyleId>
              </a:tblPr>
              <a:tblGrid>
                <a:gridCol w="1839998">
                  <a:extLst>
                    <a:ext uri="{9D8B030D-6E8A-4147-A177-3AD203B41FA5}">
                      <a16:colId xmlns:a16="http://schemas.microsoft.com/office/drawing/2014/main" val="4087198878"/>
                    </a:ext>
                  </a:extLst>
                </a:gridCol>
                <a:gridCol w="9799321">
                  <a:extLst>
                    <a:ext uri="{9D8B030D-6E8A-4147-A177-3AD203B41FA5}">
                      <a16:colId xmlns:a16="http://schemas.microsoft.com/office/drawing/2014/main" val="2845677565"/>
                    </a:ext>
                  </a:extLst>
                </a:gridCol>
              </a:tblGrid>
              <a:tr h="280213">
                <a:tc>
                  <a:txBody>
                    <a:bodyPr/>
                    <a:lstStyle/>
                    <a:p>
                      <a:r>
                        <a:rPr lang="en-AU" sz="2800"/>
                        <a:t>Word</a:t>
                      </a:r>
                    </a:p>
                  </a:txBody>
                  <a:tcPr marL="58652" marR="58652" marT="29326" marB="29326">
                    <a:lnL w="6350">
                      <a:solidFill>
                        <a:schemeClr val="tx1"/>
                      </a:solidFill>
                    </a:lnL>
                    <a:lnR w="6350">
                      <a:solidFill>
                        <a:schemeClr val="tx1"/>
                      </a:solidFill>
                    </a:lnR>
                    <a:lnT w="6350">
                      <a:solidFill>
                        <a:schemeClr val="tx1"/>
                      </a:solidFill>
                    </a:lnT>
                    <a:lnB w="6350" cap="flat" cmpd="sng" algn="ctr">
                      <a:solidFill>
                        <a:schemeClr val="tx1"/>
                      </a:solidFill>
                      <a:prstDash val="solid"/>
                      <a:round/>
                      <a:headEnd type="none" w="med" len="med"/>
                      <a:tailEnd type="none" w="med" len="med"/>
                    </a:lnB>
                  </a:tcPr>
                </a:tc>
                <a:tc>
                  <a:txBody>
                    <a:bodyPr/>
                    <a:lstStyle/>
                    <a:p>
                      <a:r>
                        <a:rPr lang="en-AU" sz="2800"/>
                        <a:t>Definition</a:t>
                      </a:r>
                    </a:p>
                  </a:txBody>
                  <a:tcPr marL="58652" marR="58652" marT="29326" marB="29326">
                    <a:lnL w="6350">
                      <a:solidFill>
                        <a:schemeClr val="tx1"/>
                      </a:solidFill>
                    </a:lnL>
                    <a:lnR w="6350">
                      <a:solidFill>
                        <a:schemeClr val="tx1"/>
                      </a:solidFill>
                    </a:lnR>
                    <a:lnT w="6350">
                      <a:solidFill>
                        <a:schemeClr val="tx1"/>
                      </a:solidFill>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8251116"/>
                  </a:ext>
                </a:extLst>
              </a:tr>
              <a:tr h="164725">
                <a:tc>
                  <a:txBody>
                    <a:bodyPr/>
                    <a:lstStyle/>
                    <a:p>
                      <a:pPr marL="90805">
                        <a:spcBef>
                          <a:spcPts val="29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grey</a:t>
                      </a:r>
                      <a:r>
                        <a:rPr lang="en-US" sz="1100" b="1"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generated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domestic</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activities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5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washing</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clothes,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dishwashing</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bathing</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4220782179"/>
                  </a:ext>
                </a:extLst>
              </a:tr>
              <a:tr h="202141">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heatwaves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short</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periods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(usually</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no</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longer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than</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few</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days)</a:t>
                      </a:r>
                      <a:r>
                        <a:rPr lang="en-US" sz="1100" spc="-5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well-above-average</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temperatures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4072217513"/>
                  </a:ext>
                </a:extLst>
              </a:tr>
              <a:tr h="199653">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non-potable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not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safe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drink</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used</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other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purposes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784281358"/>
                  </a:ext>
                </a:extLst>
              </a:tr>
              <a:tr h="259581">
                <a:tc>
                  <a:txBody>
                    <a:bodyPr/>
                    <a:lstStyle/>
                    <a:p>
                      <a:pPr marL="90805">
                        <a:spcBef>
                          <a:spcPts val="29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ponds/</a:t>
                      </a:r>
                      <a:r>
                        <a:rPr lang="en-US" sz="1100" b="1"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lagoons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8890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large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ponds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treating</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flows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through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ponds,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gradually</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becoming</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cleaner as bacteria break down the organic matter in the water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247408507"/>
                  </a:ext>
                </a:extLst>
              </a:tr>
              <a:tr h="171404">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potable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safe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drink</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2032297509"/>
                  </a:ext>
                </a:extLst>
              </a:tr>
              <a:tr h="354593">
                <a:tc>
                  <a:txBody>
                    <a:bodyPr/>
                    <a:lstStyle/>
                    <a:p>
                      <a:pPr marL="90805">
                        <a:spcBef>
                          <a:spcPts val="29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a:t>
                      </a:r>
                      <a:r>
                        <a:rPr lang="en-US" sz="1100" b="1"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basin</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lnSpc>
                          <a:spcPts val="1210"/>
                        </a:lnSpc>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acts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container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flow</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towards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main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river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ocean;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also</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known</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p>
                      <a:pPr marL="92075">
                        <a:lnSpc>
                          <a:spcPts val="1210"/>
                        </a:lnSpc>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catchment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drainage</a:t>
                      </a:r>
                      <a:r>
                        <a:rPr lang="en-US" sz="1100" spc="-5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basin</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741473701"/>
                  </a:ext>
                </a:extLst>
              </a:tr>
              <a:tr h="160636">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run-</a:t>
                      </a:r>
                      <a:r>
                        <a:rPr lang="en-US" sz="1100" b="1"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off</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movement of</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surface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across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down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slopes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613941289"/>
                  </a:ext>
                </a:extLst>
              </a:tr>
              <a:tr h="106677">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reservoir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large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natural</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artificial</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lake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used</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source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supply</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98257771"/>
                  </a:ext>
                </a:extLst>
              </a:tr>
              <a:tr h="162267">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sanitation</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infrastructure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related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collection</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disposal</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(human</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waste)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644287536"/>
                  </a:ext>
                </a:extLst>
              </a:tr>
              <a:tr h="259581">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sewage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14351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wastewater that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leaves</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our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kitchens,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bathrooms,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laundries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toilets,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well</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industry and businesses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116508440"/>
                  </a:ext>
                </a:extLst>
              </a:tr>
              <a:tr h="206953">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sewerage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14351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network</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pipes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pumps</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carry</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away</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wastewater and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human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waste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houses</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 other buildings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534892067"/>
                  </a:ext>
                </a:extLst>
              </a:tr>
              <a:tr h="259581">
                <a:tc>
                  <a:txBody>
                    <a:bodyPr/>
                    <a:lstStyle/>
                    <a:p>
                      <a:pPr marL="90805">
                        <a:spcBef>
                          <a:spcPts val="295"/>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stormwater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rain</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storm</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events</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flows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house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building</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713756872"/>
                  </a:ext>
                </a:extLst>
              </a:tr>
              <a:tr h="188105">
                <a:tc>
                  <a:txBody>
                    <a:bodyPr/>
                    <a:lstStyle/>
                    <a:p>
                      <a:pPr marL="90805">
                        <a:spcBef>
                          <a:spcPts val="295"/>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virtual</a:t>
                      </a:r>
                      <a:r>
                        <a:rPr lang="en-US" sz="1100" b="1"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29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volume</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fresh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consumed</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polluted)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when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product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created</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970850622"/>
                  </a:ext>
                </a:extLst>
              </a:tr>
              <a:tr h="193780">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wastewater</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discharged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homes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businesses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sent</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treatment</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plant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374085671"/>
                  </a:ext>
                </a:extLst>
              </a:tr>
              <a:tr h="310431">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allocation</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88900">
                        <a:lnSpc>
                          <a:spcPct val="97000"/>
                        </a:lnSpc>
                        <a:spcBef>
                          <a:spcPts val="315"/>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amount</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with</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access</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licence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allocated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against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their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licence in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 water year/ A water allocation</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 an authority</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 take</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 and an entitlement to a share of</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 available water resource in a catchment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208451280"/>
                  </a:ext>
                </a:extLst>
              </a:tr>
              <a:tr h="413908">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budget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8890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account</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stored</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system,</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such</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as</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watershed,</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movement 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 out of that system. The equation used to calculate a water budget broadly includes precipitation, water flow into a system, water flow out of a system, changes in water storage, and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evapotranspiration</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404720847"/>
                  </a:ext>
                </a:extLst>
              </a:tr>
              <a:tr h="188105">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cycle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processes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passing</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from</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Earth’s</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oceans,</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atmosphere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land</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2765493750"/>
                  </a:ext>
                </a:extLst>
              </a:tr>
              <a:tr h="259581">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footprint</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marR="88900">
                        <a:lnSpc>
                          <a:spcPct val="97000"/>
                        </a:lnSpc>
                        <a:spcBef>
                          <a:spcPts val="32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total</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volume</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of</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fresh</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used</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by</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individual,</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household,</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business,</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community</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or</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country</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940191043"/>
                  </a:ext>
                </a:extLst>
              </a:tr>
              <a:tr h="198282">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scarcity</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a:t>
                      </a:r>
                      <a:r>
                        <a:rPr lang="en-US" sz="1100" spc="-4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situation</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which</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demand</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for</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is</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greater</a:t>
                      </a:r>
                      <a:r>
                        <a:rPr lang="en-US" sz="1100" spc="-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than</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amount</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available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1474862140"/>
                  </a:ext>
                </a:extLst>
              </a:tr>
              <a:tr h="217269">
                <a:tc>
                  <a:txBody>
                    <a:bodyPr/>
                    <a:lstStyle/>
                    <a:p>
                      <a:pPr marL="90805">
                        <a:spcBef>
                          <a:spcPts val="300"/>
                        </a:spcBef>
                        <a:buNone/>
                      </a:pP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watersheds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4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boundaries</a:t>
                      </a:r>
                      <a:r>
                        <a:rPr lang="en-US" sz="1100" spc="-5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between</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catchments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755779319"/>
                  </a:ext>
                </a:extLst>
              </a:tr>
              <a:tr h="259581">
                <a:tc>
                  <a:txBody>
                    <a:bodyPr/>
                    <a:lstStyle/>
                    <a:p>
                      <a:pPr marL="90805">
                        <a:spcBef>
                          <a:spcPts val="300"/>
                        </a:spcBef>
                        <a:buNone/>
                      </a:pPr>
                      <a:r>
                        <a:rPr lang="en-US" sz="1100" b="1">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b="1"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b="1"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stress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tc>
                  <a:txBody>
                    <a:bodyPr/>
                    <a:lstStyle/>
                    <a:p>
                      <a:pPr marL="92075">
                        <a:spcBef>
                          <a:spcPts val="300"/>
                        </a:spcBef>
                        <a:buNone/>
                      </a:pP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negative</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effect</a:t>
                      </a:r>
                      <a:r>
                        <a:rPr lang="en-US" sz="1100" spc="-1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that</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water</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scarcity</a:t>
                      </a:r>
                      <a:r>
                        <a:rPr lang="en-US" sz="1100" spc="-2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can</a:t>
                      </a:r>
                      <a:r>
                        <a:rPr lang="en-US" sz="1100" spc="-2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have</a:t>
                      </a:r>
                      <a:r>
                        <a:rPr lang="en-US" sz="1100" spc="-3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on</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people</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100" spc="-35">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spc="-10">
                          <a:solidFill>
                            <a:srgbClr val="1B3751"/>
                          </a:solidFill>
                          <a:effectLst/>
                          <a:latin typeface="Calibri" panose="020F0502020204030204" pitchFamily="34" charset="0"/>
                          <a:ea typeface="Calibri" panose="020F0502020204030204" pitchFamily="34" charset="0"/>
                          <a:cs typeface="Times New Roman" panose="02020603050405020304" pitchFamily="18" charset="0"/>
                        </a:rPr>
                        <a:t>environments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6350">
                      <a:solidFill>
                        <a:schemeClr val="tx1"/>
                      </a:solidFill>
                    </a:lnL>
                    <a:lnR w="6350">
                      <a:solidFill>
                        <a:schemeClr val="tx1"/>
                      </a:solidFill>
                    </a:lnR>
                    <a:lnT w="6350">
                      <a:solidFill>
                        <a:schemeClr val="tx1"/>
                      </a:solidFill>
                    </a:lnT>
                    <a:lnB w="6350">
                      <a:solidFill>
                        <a:schemeClr val="tx1"/>
                      </a:solidFill>
                    </a:lnB>
                  </a:tcPr>
                </a:tc>
                <a:extLst>
                  <a:ext uri="{0D108BD9-81ED-4DB2-BD59-A6C34878D82A}">
                    <a16:rowId xmlns:a16="http://schemas.microsoft.com/office/drawing/2014/main" val="3212938532"/>
                  </a:ext>
                </a:extLst>
              </a:tr>
            </a:tbl>
          </a:graphicData>
        </a:graphic>
      </p:graphicFrame>
    </p:spTree>
    <p:extLst>
      <p:ext uri="{BB962C8B-B14F-4D97-AF65-F5344CB8AC3E}">
        <p14:creationId xmlns:p14="http://schemas.microsoft.com/office/powerpoint/2010/main" val="2296516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E45FF23-2352-1457-0C47-4468B06E4BE5}"/>
              </a:ext>
            </a:extLst>
          </p:cNvPr>
          <p:cNvSpPr>
            <a:spLocks noGrp="1"/>
          </p:cNvSpPr>
          <p:nvPr>
            <p:ph type="sldNum" sz="quarter" idx="12"/>
          </p:nvPr>
        </p:nvSpPr>
        <p:spPr/>
        <p:txBody>
          <a:bodyPr/>
          <a:lstStyle/>
          <a:p>
            <a:fld id="{F5AEA0E0-5CC6-4BD0-905C-A0021E419432}" type="slidenum">
              <a:rPr lang="en-GB" smtClean="0"/>
              <a:t>2</a:t>
            </a:fld>
            <a:endParaRPr lang="en-GB"/>
          </a:p>
        </p:txBody>
      </p:sp>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a:latin typeface="Verdana"/>
                <a:ea typeface="Verdana"/>
              </a:rPr>
              <a:t>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376109" y="1601149"/>
            <a:ext cx="11439782" cy="33547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b="1">
                <a:solidFill>
                  <a:schemeClr val="tx2"/>
                </a:solidFill>
                <a:ea typeface="Verdana"/>
                <a:cs typeface="Segoe UI"/>
              </a:rPr>
              <a:t>Post-visit: </a:t>
            </a:r>
            <a:r>
              <a:rPr lang="en-AU" sz="1600">
                <a:solidFill>
                  <a:schemeClr val="tx2"/>
                </a:solidFill>
                <a:ea typeface="Verdana"/>
                <a:cs typeface="Segoe UI"/>
              </a:rPr>
              <a:t>Concluding Lessons</a:t>
            </a:r>
          </a:p>
          <a:p>
            <a:endParaRPr lang="en-US" sz="1600">
              <a:solidFill>
                <a:schemeClr val="tx2"/>
              </a:solidFill>
              <a:ea typeface="Verdana"/>
              <a:cs typeface="Segoe UI"/>
            </a:endParaRPr>
          </a:p>
          <a:p>
            <a:r>
              <a:rPr lang="en-AU" sz="1600" b="1">
                <a:solidFill>
                  <a:schemeClr val="tx2"/>
                </a:solidFill>
                <a:ea typeface="Verdana"/>
                <a:cs typeface="Segoe UI"/>
              </a:rPr>
              <a:t>Length:</a:t>
            </a:r>
            <a:r>
              <a:rPr lang="en-AU" sz="1600">
                <a:solidFill>
                  <a:schemeClr val="tx2"/>
                </a:solidFill>
                <a:ea typeface="Verdana"/>
                <a:cs typeface="Segoe UI"/>
              </a:rPr>
              <a:t> Approximately 100 minutes</a:t>
            </a:r>
          </a:p>
          <a:p>
            <a:endParaRPr lang="en-AU" sz="1600">
              <a:solidFill>
                <a:schemeClr val="tx2"/>
              </a:solidFill>
              <a:ea typeface="Verdana"/>
              <a:cs typeface="Segoe UI"/>
            </a:endParaRPr>
          </a:p>
          <a:p>
            <a:r>
              <a:rPr lang="en-US" sz="1600" b="1">
                <a:solidFill>
                  <a:schemeClr val="tx2"/>
                </a:solidFill>
                <a:ea typeface="Verdana"/>
                <a:cs typeface="Segoe UI"/>
              </a:rPr>
              <a:t>Description: </a:t>
            </a:r>
            <a:r>
              <a:rPr lang="en-US" sz="1600">
                <a:solidFill>
                  <a:srgbClr val="000000"/>
                </a:solidFill>
                <a:ea typeface="Verdana"/>
                <a:cs typeface="Segoe UI"/>
              </a:rPr>
              <a:t>St</a:t>
            </a:r>
            <a:r>
              <a:rPr lang="en-US" sz="1600">
                <a:solidFill>
                  <a:srgbClr val="1B3751"/>
                </a:solidFill>
                <a:ea typeface="Verdana"/>
                <a:cs typeface="Segoe UI"/>
              </a:rPr>
              <a:t>udents participating in the</a:t>
            </a:r>
            <a:r>
              <a:rPr lang="en-US" sz="1600" i="1">
                <a:solidFill>
                  <a:srgbClr val="1B3751"/>
                </a:solidFill>
                <a:ea typeface="Verdana"/>
                <a:cs typeface="Segoe UI"/>
              </a:rPr>
              <a:t> Future Water Story </a:t>
            </a:r>
            <a:r>
              <a:rPr lang="en-US" sz="1600">
                <a:solidFill>
                  <a:srgbClr val="1B3751"/>
                </a:solidFill>
                <a:ea typeface="Verdana"/>
                <a:cs typeface="Segoe UI"/>
              </a:rPr>
              <a:t>at the Western Treatment Plant, will explore the theme: </a:t>
            </a:r>
            <a:endParaRPr lang="en-US">
              <a:solidFill>
                <a:srgbClr val="334D6F"/>
              </a:solidFill>
              <a:latin typeface="Calibri"/>
              <a:ea typeface="Calibri"/>
              <a:cs typeface="Calibri"/>
            </a:endParaRPr>
          </a:p>
          <a:p>
            <a:endParaRPr lang="en-US" b="1">
              <a:solidFill>
                <a:srgbClr val="334D6F"/>
              </a:solidFill>
              <a:latin typeface="Calibri"/>
              <a:ea typeface="Calibri"/>
              <a:cs typeface="Calibri"/>
            </a:endParaRPr>
          </a:p>
          <a:p>
            <a:r>
              <a:rPr lang="en-US" b="1">
                <a:solidFill>
                  <a:srgbClr val="334D6F"/>
                </a:solidFill>
                <a:latin typeface="Calibri"/>
                <a:ea typeface="Calibri"/>
                <a:cs typeface="Calibri"/>
              </a:rPr>
              <a:t>How can we manage Melbourne’s water sustainably as a valuable renewable resource?</a:t>
            </a:r>
            <a:endParaRPr lang="en-US">
              <a:solidFill>
                <a:srgbClr val="334D6F"/>
              </a:solidFill>
              <a:latin typeface="Calibri"/>
              <a:ea typeface="Calibri"/>
              <a:cs typeface="Calibri"/>
            </a:endParaRPr>
          </a:p>
          <a:p>
            <a:endParaRPr lang="en-US" sz="1600">
              <a:ea typeface="Verdana"/>
              <a:cs typeface="Segoe UI"/>
            </a:endParaRPr>
          </a:p>
          <a:p>
            <a:r>
              <a:rPr lang="en-US" sz="1600">
                <a:solidFill>
                  <a:schemeClr val="tx2"/>
                </a:solidFill>
                <a:ea typeface="Verdana"/>
                <a:cs typeface="Segoe UI"/>
              </a:rPr>
              <a:t>This lesson sequence is aimed at bringing all the different ideas and concepts students have learnt while taking part in the Future Water Story;  and encouraging them to generate and communicate their ideas on how to use water sustainably.</a:t>
            </a:r>
          </a:p>
          <a:p>
            <a:endParaRPr lang="en-AU" sz="1600">
              <a:solidFill>
                <a:schemeClr val="tx2"/>
              </a:solidFill>
              <a:cs typeface="Arial"/>
            </a:endParaRPr>
          </a:p>
          <a:p>
            <a:endParaRPr lang="en-US" sz="1600">
              <a:solidFill>
                <a:schemeClr val="tx2"/>
              </a:solidFill>
              <a:ea typeface="Verdana"/>
              <a:cs typeface="Calibri"/>
            </a:endParaRPr>
          </a:p>
          <a:p>
            <a:r>
              <a:rPr lang="en-US" sz="1600">
                <a:solidFill>
                  <a:schemeClr val="tx2"/>
                </a:solidFill>
                <a:ea typeface="Verdana"/>
                <a:cs typeface="Calibri"/>
              </a:rPr>
              <a:t>***See </a:t>
            </a:r>
            <a:r>
              <a:rPr lang="en-US" sz="1600" b="1">
                <a:solidFill>
                  <a:schemeClr val="tx2"/>
                </a:solidFill>
                <a:ea typeface="Verdana"/>
                <a:cs typeface="Calibri"/>
              </a:rPr>
              <a:t>Notes</a:t>
            </a:r>
            <a:r>
              <a:rPr lang="en-US" sz="1600">
                <a:solidFill>
                  <a:schemeClr val="tx2"/>
                </a:solidFill>
                <a:ea typeface="Verdana"/>
                <a:cs typeface="Calibri"/>
              </a:rPr>
              <a:t> on each slide for more teaching ideas***</a:t>
            </a:r>
          </a:p>
        </p:txBody>
      </p:sp>
    </p:spTree>
    <p:extLst>
      <p:ext uri="{BB962C8B-B14F-4D97-AF65-F5344CB8AC3E}">
        <p14:creationId xmlns:p14="http://schemas.microsoft.com/office/powerpoint/2010/main" val="3022524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D1318-73ED-0CA7-1D44-C2A991E9CF86}"/>
              </a:ext>
            </a:extLst>
          </p:cNvPr>
          <p:cNvSpPr>
            <a:spLocks noGrp="1"/>
          </p:cNvSpPr>
          <p:nvPr>
            <p:ph type="title"/>
          </p:nvPr>
        </p:nvSpPr>
        <p:spPr>
          <a:xfrm>
            <a:off x="876000" y="625506"/>
            <a:ext cx="10440000" cy="900000"/>
          </a:xfrm>
        </p:spPr>
        <p:txBody>
          <a:bodyPr/>
          <a:lstStyle/>
          <a:p>
            <a:pPr algn="l" fontAlgn="base"/>
            <a:r>
              <a:rPr lang="en-AU">
                <a:latin typeface="VAG Rounded Next Medium"/>
              </a:rPr>
              <a:t>Learning outcomes</a:t>
            </a:r>
            <a:br>
              <a:rPr lang="en-AU"/>
            </a:br>
            <a:endParaRPr lang="en-AU" sz="2000"/>
          </a:p>
        </p:txBody>
      </p:sp>
      <p:sp>
        <p:nvSpPr>
          <p:cNvPr id="4" name="Title 1">
            <a:extLst>
              <a:ext uri="{FF2B5EF4-FFF2-40B4-BE49-F238E27FC236}">
                <a16:creationId xmlns:a16="http://schemas.microsoft.com/office/drawing/2014/main" id="{370B0BD4-26D0-BA16-179E-DEED3E8EB6A0}"/>
              </a:ext>
            </a:extLst>
          </p:cNvPr>
          <p:cNvSpPr txBox="1">
            <a:spLocks/>
          </p:cNvSpPr>
          <p:nvPr/>
        </p:nvSpPr>
        <p:spPr>
          <a:xfrm>
            <a:off x="712227" y="1405719"/>
            <a:ext cx="10440000" cy="4244454"/>
          </a:xfrm>
          <a:prstGeom prst="rect">
            <a:avLst/>
          </a:prstGeom>
        </p:spPr>
        <p:txBody>
          <a:bodyPr vert="horz" lIns="0" tIns="0" rIns="0" bIns="0" rtlCol="0" anchor="ctr">
            <a:noAutofit/>
          </a:bodyPr>
          <a:lstStyle>
            <a:lvl1pPr algn="ctr" defTabSz="914400" rtl="0" eaLnBrk="1" latinLnBrk="0" hangingPunct="1">
              <a:lnSpc>
                <a:spcPct val="90000"/>
              </a:lnSpc>
              <a:spcBef>
                <a:spcPct val="0"/>
              </a:spcBef>
              <a:buNone/>
              <a:defRPr sz="4800" kern="1200">
                <a:solidFill>
                  <a:schemeClr val="bg1"/>
                </a:solidFill>
                <a:latin typeface="VAG Rounded Next Medium" panose="020F0602020203020204" pitchFamily="34" charset="0"/>
                <a:ea typeface="+mj-ea"/>
                <a:cs typeface="+mj-cs"/>
              </a:defRPr>
            </a:lvl1pPr>
          </a:lstStyle>
          <a:p>
            <a:pPr marL="342900" indent="-342900" algn="l" fontAlgn="base">
              <a:buFont typeface="Arial" panose="020B0604020202020204" pitchFamily="34" charset="0"/>
              <a:buChar char="•"/>
            </a:pPr>
            <a:r>
              <a:rPr lang="en-AU" sz="2000">
                <a:latin typeface="VAG Rounded Next Medium"/>
              </a:rPr>
              <a:t>Demonstrate understanding of key water sustainability concepts – Students identify and explain factors contributing to water scarcity and sustainable water management in Melbourne and the sewage treatment process.</a:t>
            </a:r>
          </a:p>
          <a:p>
            <a:pPr marL="342900" indent="-342900" algn="l" fontAlgn="base">
              <a:buFont typeface="Arial" panose="020B0604020202020204" pitchFamily="34" charset="0"/>
              <a:buChar char="•"/>
            </a:pPr>
            <a:r>
              <a:rPr lang="en-AU" sz="2000">
                <a:latin typeface="VAG Rounded Next Medium"/>
              </a:rPr>
              <a:t>Reflect on their decision‑making during the Future Water Story – Students explain their decisions and these affected the city over time. They will evaluate how the sustainability pillars may have influenced their decisions</a:t>
            </a:r>
          </a:p>
          <a:p>
            <a:pPr marL="342900" indent="-342900" algn="l" fontAlgn="base">
              <a:buFont typeface="Arial" panose="020B0604020202020204" pitchFamily="34" charset="0"/>
              <a:buChar char="•"/>
            </a:pPr>
            <a:r>
              <a:rPr lang="en-AU" sz="2000">
                <a:latin typeface="VAG Rounded Next Medium"/>
              </a:rPr>
              <a:t>Analyse environmental change over time – Students compare and contrast changes in land use, water, vegetation and built environments and use judgement to understand the impacts of those changes.</a:t>
            </a:r>
          </a:p>
          <a:p>
            <a:pPr marL="342900" indent="-342900" algn="l" fontAlgn="base">
              <a:buFont typeface="Arial" panose="020B0604020202020204" pitchFamily="34" charset="0"/>
              <a:buChar char="•"/>
            </a:pPr>
            <a:r>
              <a:rPr lang="en-AU" sz="2000">
                <a:latin typeface="VAG Rounded Next Medium"/>
              </a:rPr>
              <a:t>Apply knowledge to design a sustainable city – Students will design their own city and propose water-secure solutions for a growing population.</a:t>
            </a:r>
          </a:p>
          <a:p>
            <a:pPr marL="342900" indent="-342900" algn="l" fontAlgn="base">
              <a:buFont typeface="Arial" panose="020B0604020202020204" pitchFamily="34" charset="0"/>
              <a:buChar char="•"/>
            </a:pPr>
            <a:r>
              <a:rPr lang="en-AU" sz="2000">
                <a:latin typeface="VAG Rounded Next Medium"/>
              </a:rPr>
              <a:t>Develop and communicate a long-term water management plan – Students will apply their previous knowledge to develop their own community water management plan and propose individual and collection actions.</a:t>
            </a:r>
          </a:p>
          <a:p>
            <a:pPr marL="342900" indent="-342900" algn="l" fontAlgn="base">
              <a:buFont typeface="Arial" panose="020B0604020202020204" pitchFamily="34" charset="0"/>
              <a:buChar char="•"/>
            </a:pPr>
            <a:r>
              <a:rPr lang="en-AU" sz="2000">
                <a:latin typeface="VAG Rounded Next Medium"/>
              </a:rPr>
              <a:t>Reflect on their learning</a:t>
            </a:r>
          </a:p>
          <a:p>
            <a:pPr marL="342900" indent="-342900" algn="l" fontAlgn="base">
              <a:buFont typeface="Arial" panose="020B0604020202020204" pitchFamily="34" charset="0"/>
              <a:buChar char="•"/>
            </a:pPr>
            <a:endParaRPr lang="en-US" sz="2000">
              <a:latin typeface="VAG Rounded Next Medium"/>
            </a:endParaRPr>
          </a:p>
        </p:txBody>
      </p:sp>
    </p:spTree>
    <p:extLst>
      <p:ext uri="{BB962C8B-B14F-4D97-AF65-F5344CB8AC3E}">
        <p14:creationId xmlns:p14="http://schemas.microsoft.com/office/powerpoint/2010/main" val="102744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quarter" idx="14"/>
            <p:extLst>
              <p:ext uri="{D42A27DB-BD31-4B8C-83A1-F6EECF244321}">
                <p14:modId xmlns:p14="http://schemas.microsoft.com/office/powerpoint/2010/main" val="2942412922"/>
              </p:ext>
            </p:extLst>
          </p:nvPr>
        </p:nvGraphicFramePr>
        <p:xfrm>
          <a:off x="136769" y="1699846"/>
          <a:ext cx="11652287" cy="5101585"/>
        </p:xfrm>
        <a:graphic>
          <a:graphicData uri="http://schemas.openxmlformats.org/drawingml/2006/table">
            <a:tbl>
              <a:tblPr firstRow="1" bandRow="1">
                <a:tableStyleId>{0817EA92-75D0-4044-A80A-286907CE0DDB}</a:tableStyleId>
              </a:tblPr>
              <a:tblGrid>
                <a:gridCol w="1760881">
                  <a:extLst>
                    <a:ext uri="{9D8B030D-6E8A-4147-A177-3AD203B41FA5}">
                      <a16:colId xmlns:a16="http://schemas.microsoft.com/office/drawing/2014/main" val="1161235133"/>
                    </a:ext>
                  </a:extLst>
                </a:gridCol>
                <a:gridCol w="8685963">
                  <a:extLst>
                    <a:ext uri="{9D8B030D-6E8A-4147-A177-3AD203B41FA5}">
                      <a16:colId xmlns:a16="http://schemas.microsoft.com/office/drawing/2014/main" val="3498606688"/>
                    </a:ext>
                  </a:extLst>
                </a:gridCol>
                <a:gridCol w="1205443">
                  <a:extLst>
                    <a:ext uri="{9D8B030D-6E8A-4147-A177-3AD203B41FA5}">
                      <a16:colId xmlns:a16="http://schemas.microsoft.com/office/drawing/2014/main" val="2981507158"/>
                    </a:ext>
                  </a:extLst>
                </a:gridCol>
              </a:tblGrid>
              <a:tr h="370840">
                <a:tc>
                  <a:txBody>
                    <a:bodyPr/>
                    <a:lstStyle/>
                    <a:p>
                      <a:r>
                        <a:rPr lang="en-US" sz="1400">
                          <a:latin typeface="+mn-lt"/>
                        </a:rPr>
                        <a:t>Slide</a:t>
                      </a:r>
                    </a:p>
                  </a:txBody>
                  <a:tcPr/>
                </a:tc>
                <a:tc>
                  <a:txBody>
                    <a:bodyPr/>
                    <a:lstStyle/>
                    <a:p>
                      <a:r>
                        <a:rPr lang="en-US" sz="1400">
                          <a:latin typeface="+mn-lt"/>
                        </a:rPr>
                        <a:t>Description </a:t>
                      </a:r>
                    </a:p>
                  </a:txBody>
                  <a:tcPr/>
                </a:tc>
                <a:tc>
                  <a:txBody>
                    <a:bodyPr/>
                    <a:lstStyle/>
                    <a:p>
                      <a:r>
                        <a:rPr lang="en-US" sz="1400">
                          <a:latin typeface="+mn-lt"/>
                        </a:rPr>
                        <a:t>Time</a:t>
                      </a:r>
                    </a:p>
                  </a:txBody>
                  <a:tcPr/>
                </a:tc>
                <a:extLst>
                  <a:ext uri="{0D108BD9-81ED-4DB2-BD59-A6C34878D82A}">
                    <a16:rowId xmlns:a16="http://schemas.microsoft.com/office/drawing/2014/main" val="1796131606"/>
                  </a:ext>
                </a:extLst>
              </a:tr>
              <a:tr h="353785">
                <a:tc>
                  <a:txBody>
                    <a:bodyPr/>
                    <a:lstStyle/>
                    <a:p>
                      <a:pPr marL="0" lvl="0" indent="0" algn="l">
                        <a:lnSpc>
                          <a:spcPct val="100000"/>
                        </a:lnSpc>
                        <a:spcBef>
                          <a:spcPts val="0"/>
                        </a:spcBef>
                        <a:spcAft>
                          <a:spcPts val="0"/>
                        </a:spcAft>
                        <a:buNone/>
                      </a:pPr>
                      <a:r>
                        <a:rPr lang="en-US" sz="1400" b="0" i="0" u="none" strike="noStrike" noProof="0">
                          <a:solidFill>
                            <a:schemeClr val="tx2"/>
                          </a:solidFill>
                          <a:latin typeface="+mn-lt"/>
                        </a:rPr>
                        <a:t>1.1: Recap</a:t>
                      </a:r>
                    </a:p>
                  </a:txBody>
                  <a:tcPr/>
                </a:tc>
                <a:tc>
                  <a:txBody>
                    <a:bodyPr/>
                    <a:lstStyle/>
                    <a:p>
                      <a:pPr marL="0" marR="0" lvl="0" indent="0" algn="l">
                        <a:lnSpc>
                          <a:spcPct val="100000"/>
                        </a:lnSpc>
                        <a:spcBef>
                          <a:spcPts val="0"/>
                        </a:spcBef>
                        <a:spcAft>
                          <a:spcPts val="0"/>
                        </a:spcAft>
                        <a:buNone/>
                      </a:pPr>
                      <a:r>
                        <a:rPr lang="en-AU" sz="1400" b="0" i="0" u="none" strike="noStrike" noProof="0">
                          <a:solidFill>
                            <a:schemeClr val="tx2"/>
                          </a:solidFill>
                          <a:latin typeface="+mn-lt"/>
                        </a:rPr>
                        <a:t>Refer to the main th</a:t>
                      </a:r>
                      <a:r>
                        <a:rPr lang="en-AU" sz="1400" b="0" i="0" u="none" strike="noStrike" kern="1200" noProof="0">
                          <a:solidFill>
                            <a:schemeClr val="tx2"/>
                          </a:solidFill>
                          <a:latin typeface="+mn-lt"/>
                          <a:ea typeface="+mn-ea"/>
                          <a:cs typeface="+mn-cs"/>
                        </a:rPr>
                        <a:t>eme 'How can we manage Melbourne’s water sustainably as a valuable renewable resource?'</a:t>
                      </a:r>
                    </a:p>
                  </a:txBody>
                  <a:tcPr/>
                </a:tc>
                <a:tc>
                  <a:txBody>
                    <a:bodyPr/>
                    <a:lstStyle/>
                    <a:p>
                      <a:pPr lvl="0">
                        <a:buNone/>
                      </a:pPr>
                      <a:r>
                        <a:rPr lang="en-US" sz="1400" b="0" i="0" u="none" strike="noStrike" noProof="0">
                          <a:solidFill>
                            <a:srgbClr val="1B3751"/>
                          </a:solidFill>
                          <a:latin typeface="+mn-lt"/>
                        </a:rPr>
                        <a:t>5 minutes</a:t>
                      </a:r>
                    </a:p>
                  </a:txBody>
                  <a:tcPr/>
                </a:tc>
                <a:extLst>
                  <a:ext uri="{0D108BD9-81ED-4DB2-BD59-A6C34878D82A}">
                    <a16:rowId xmlns:a16="http://schemas.microsoft.com/office/drawing/2014/main" val="3890127812"/>
                  </a:ext>
                </a:extLst>
              </a:tr>
              <a:tr h="353785">
                <a:tc>
                  <a:txBody>
                    <a:bodyPr/>
                    <a:lstStyle/>
                    <a:p>
                      <a:pPr marL="0" lvl="0" indent="0" algn="l">
                        <a:lnSpc>
                          <a:spcPct val="100000"/>
                        </a:lnSpc>
                        <a:spcBef>
                          <a:spcPts val="0"/>
                        </a:spcBef>
                        <a:spcAft>
                          <a:spcPts val="0"/>
                        </a:spcAft>
                        <a:buNone/>
                      </a:pPr>
                      <a:r>
                        <a:rPr lang="en-AU" sz="1400" b="0" i="0" u="none" strike="noStrike" noProof="0">
                          <a:solidFill>
                            <a:schemeClr val="tx2"/>
                          </a:solidFill>
                        </a:rPr>
                        <a:t>1.2: Create a flow chart</a:t>
                      </a:r>
                      <a:endParaRPr lang="en-US"/>
                    </a:p>
                  </a:txBody>
                  <a:tcPr/>
                </a:tc>
                <a:tc>
                  <a:txBody>
                    <a:bodyPr/>
                    <a:lstStyle/>
                    <a:p>
                      <a:pPr marL="0" lvl="0" indent="0" algn="l">
                        <a:lnSpc>
                          <a:spcPct val="100000"/>
                        </a:lnSpc>
                        <a:spcBef>
                          <a:spcPts val="0"/>
                        </a:spcBef>
                        <a:spcAft>
                          <a:spcPts val="0"/>
                        </a:spcAft>
                        <a:buNone/>
                      </a:pPr>
                      <a:r>
                        <a:rPr lang="en-US" sz="1400" b="0" i="0" u="none" strike="noStrike" kern="1200" noProof="0">
                          <a:solidFill>
                            <a:schemeClr val="tx2"/>
                          </a:solidFill>
                        </a:rPr>
                        <a:t>Students diagrammatically represent the process of sewage treatment, giving explanations at each point how that process is sustainable.</a:t>
                      </a:r>
                      <a:endParaRPr lang="en-US"/>
                    </a:p>
                  </a:txBody>
                  <a:tcPr/>
                </a:tc>
                <a:tc>
                  <a:txBody>
                    <a:bodyPr/>
                    <a:lstStyle/>
                    <a:p>
                      <a:pPr lvl="0">
                        <a:buNone/>
                      </a:pPr>
                      <a:r>
                        <a:rPr lang="en-US" sz="1400" b="0" i="0" u="none" strike="noStrike" noProof="0">
                          <a:solidFill>
                            <a:srgbClr val="1B3751"/>
                          </a:solidFill>
                          <a:latin typeface="+mn-lt"/>
                        </a:rPr>
                        <a:t>20 minutes</a:t>
                      </a:r>
                    </a:p>
                  </a:txBody>
                  <a:tcPr/>
                </a:tc>
                <a:extLst>
                  <a:ext uri="{0D108BD9-81ED-4DB2-BD59-A6C34878D82A}">
                    <a16:rowId xmlns:a16="http://schemas.microsoft.com/office/drawing/2014/main" val="1877501804"/>
                  </a:ext>
                </a:extLst>
              </a:tr>
              <a:tr h="312964">
                <a:tc gridSpan="3">
                  <a:txBody>
                    <a:bodyPr/>
                    <a:lstStyle/>
                    <a:p>
                      <a:pPr lvl="0">
                        <a:buNone/>
                      </a:pPr>
                      <a:r>
                        <a:rPr lang="en-US" sz="1400" b="1">
                          <a:solidFill>
                            <a:schemeClr val="tx2"/>
                          </a:solidFill>
                          <a:latin typeface="+mn-lt"/>
                        </a:rPr>
                        <a:t>Section: Extend your understanding</a:t>
                      </a:r>
                    </a:p>
                  </a:txBody>
                  <a:tcPr/>
                </a:tc>
                <a:tc hMerge="1">
                  <a:txBody>
                    <a:bodyPr/>
                    <a:lstStyle/>
                    <a:p>
                      <a:pPr marL="0" marR="0" lvl="0" indent="0" algn="l">
                        <a:lnSpc>
                          <a:spcPct val="100000"/>
                        </a:lnSpc>
                        <a:spcBef>
                          <a:spcPts val="0"/>
                        </a:spcBef>
                        <a:spcAft>
                          <a:spcPts val="0"/>
                        </a:spcAft>
                        <a:buNone/>
                      </a:pPr>
                      <a:endParaRPr lang="en-US" sz="1400">
                        <a:solidFill>
                          <a:schemeClr val="tx2"/>
                        </a:solidFill>
                        <a:latin typeface="+mn-lt"/>
                      </a:endParaRPr>
                    </a:p>
                  </a:txBody>
                  <a:tcPr/>
                </a:tc>
                <a:tc hMerge="1">
                  <a:txBody>
                    <a:bodyPr/>
                    <a:lstStyle/>
                    <a:p>
                      <a:pPr lvl="0">
                        <a:buNone/>
                      </a:pPr>
                      <a:endParaRPr lang="en-US" sz="1400">
                        <a:latin typeface="+mn-lt"/>
                      </a:endParaRPr>
                    </a:p>
                  </a:txBody>
                  <a:tcPr/>
                </a:tc>
                <a:extLst>
                  <a:ext uri="{0D108BD9-81ED-4DB2-BD59-A6C34878D82A}">
                    <a16:rowId xmlns:a16="http://schemas.microsoft.com/office/drawing/2014/main" val="2579381822"/>
                  </a:ext>
                </a:extLst>
              </a:tr>
              <a:tr h="312964">
                <a:tc>
                  <a:txBody>
                    <a:bodyPr/>
                    <a:lstStyle/>
                    <a:p>
                      <a:pPr lvl="0">
                        <a:buNone/>
                      </a:pPr>
                      <a:r>
                        <a:rPr lang="en-US" sz="1400">
                          <a:solidFill>
                            <a:schemeClr val="tx2"/>
                          </a:solidFill>
                          <a:latin typeface="+mn-lt"/>
                        </a:rPr>
                        <a:t>1.3: Change over time</a:t>
                      </a:r>
                    </a:p>
                  </a:txBody>
                  <a:tcPr/>
                </a:tc>
                <a:tc>
                  <a:txBody>
                    <a:bodyPr/>
                    <a:lstStyle/>
                    <a:p>
                      <a:pPr marL="0" marR="0" lvl="0" indent="0" algn="l">
                        <a:lnSpc>
                          <a:spcPct val="100000"/>
                        </a:lnSpc>
                        <a:spcBef>
                          <a:spcPts val="0"/>
                        </a:spcBef>
                        <a:spcAft>
                          <a:spcPts val="0"/>
                        </a:spcAft>
                        <a:buNone/>
                      </a:pPr>
                      <a:r>
                        <a:rPr lang="en-AU" sz="1400" b="0" i="0" u="none" strike="noStrike" noProof="0">
                          <a:solidFill>
                            <a:schemeClr val="tx2"/>
                          </a:solidFill>
                          <a:latin typeface="+mn-lt"/>
                        </a:rPr>
                        <a:t>Students reflect on the changes through time in the Future Water Story</a:t>
                      </a:r>
                      <a:endParaRPr lang="en-US" sz="1400">
                        <a:solidFill>
                          <a:schemeClr val="tx2"/>
                        </a:solidFill>
                        <a:latin typeface="+mn-lt"/>
                      </a:endParaRPr>
                    </a:p>
                  </a:txBody>
                  <a:tcPr/>
                </a:tc>
                <a:tc>
                  <a:txBody>
                    <a:bodyPr/>
                    <a:lstStyle/>
                    <a:p>
                      <a:pPr lvl="0">
                        <a:buNone/>
                      </a:pPr>
                      <a:r>
                        <a:rPr lang="en-US" sz="1400" b="0" i="0" u="none" strike="noStrike" noProof="0">
                          <a:solidFill>
                            <a:srgbClr val="1B3751"/>
                          </a:solidFill>
                          <a:latin typeface="+mn-lt"/>
                        </a:rPr>
                        <a:t>10 minutes</a:t>
                      </a:r>
                      <a:endParaRPr lang="en-US" sz="1400">
                        <a:latin typeface="+mn-lt"/>
                      </a:endParaRPr>
                    </a:p>
                  </a:txBody>
                  <a:tcPr/>
                </a:tc>
                <a:extLst>
                  <a:ext uri="{0D108BD9-81ED-4DB2-BD59-A6C34878D82A}">
                    <a16:rowId xmlns:a16="http://schemas.microsoft.com/office/drawing/2014/main" val="1181641573"/>
                  </a:ext>
                </a:extLst>
              </a:tr>
              <a:tr h="312964">
                <a:tc>
                  <a:txBody>
                    <a:bodyPr/>
                    <a:lstStyle/>
                    <a:p>
                      <a:pPr lvl="0">
                        <a:buNone/>
                      </a:pPr>
                      <a:r>
                        <a:rPr lang="en-US" sz="1400">
                          <a:solidFill>
                            <a:schemeClr val="tx2"/>
                          </a:solidFill>
                          <a:latin typeface="+mn-lt"/>
                        </a:rPr>
                        <a:t>1.4: Sustainability and the Future Water Story</a:t>
                      </a:r>
                    </a:p>
                  </a:txBody>
                  <a:tcPr/>
                </a:tc>
                <a:tc>
                  <a:txBody>
                    <a:bodyPr/>
                    <a:lstStyle/>
                    <a:p>
                      <a:pPr marL="0" lvl="0" indent="0" algn="l">
                        <a:lnSpc>
                          <a:spcPct val="100000"/>
                        </a:lnSpc>
                        <a:spcBef>
                          <a:spcPts val="0"/>
                        </a:spcBef>
                        <a:spcAft>
                          <a:spcPts val="0"/>
                        </a:spcAft>
                        <a:buNone/>
                      </a:pPr>
                      <a:r>
                        <a:rPr lang="en-AU" sz="1400" b="0" i="0" u="none" strike="noStrike" noProof="0">
                          <a:solidFill>
                            <a:schemeClr val="tx2"/>
                          </a:solidFill>
                          <a:latin typeface="+mn-lt"/>
                        </a:rPr>
                        <a:t>Students discuss the pillars of sustainability and how they affected the decisions in the Future Water Story</a:t>
                      </a:r>
                      <a:endParaRPr lang="en-US" sz="1400">
                        <a:solidFill>
                          <a:schemeClr val="tx2"/>
                        </a:solidFill>
                        <a:latin typeface="+mn-lt"/>
                      </a:endParaRPr>
                    </a:p>
                  </a:txBody>
                  <a:tcPr/>
                </a:tc>
                <a:tc>
                  <a:txBody>
                    <a:bodyPr/>
                    <a:lstStyle/>
                    <a:p>
                      <a:pPr lvl="0">
                        <a:buNone/>
                      </a:pPr>
                      <a:r>
                        <a:rPr lang="en-US" sz="1400" b="0" i="0" u="none" strike="noStrike" noProof="0">
                          <a:solidFill>
                            <a:srgbClr val="1B3751"/>
                          </a:solidFill>
                          <a:latin typeface="+mn-lt"/>
                        </a:rPr>
                        <a:t>10 minutes</a:t>
                      </a:r>
                      <a:endParaRPr lang="en-US" sz="1400">
                        <a:latin typeface="+mn-lt"/>
                      </a:endParaRPr>
                    </a:p>
                  </a:txBody>
                  <a:tcPr/>
                </a:tc>
                <a:extLst>
                  <a:ext uri="{0D108BD9-81ED-4DB2-BD59-A6C34878D82A}">
                    <a16:rowId xmlns:a16="http://schemas.microsoft.com/office/drawing/2014/main" val="766932228"/>
                  </a:ext>
                </a:extLst>
              </a:tr>
              <a:tr h="312964">
                <a:tc>
                  <a:txBody>
                    <a:bodyPr/>
                    <a:lstStyle/>
                    <a:p>
                      <a:pPr lvl="0">
                        <a:buNone/>
                      </a:pPr>
                      <a:r>
                        <a:rPr lang="en-US" sz="1400">
                          <a:solidFill>
                            <a:schemeClr val="tx2"/>
                          </a:solidFill>
                          <a:latin typeface="+mn-lt"/>
                        </a:rPr>
                        <a:t>1.5: Design your sustainable city</a:t>
                      </a:r>
                    </a:p>
                  </a:txBody>
                  <a:tcPr/>
                </a:tc>
                <a:tc>
                  <a:txBody>
                    <a:bodyPr/>
                    <a:lstStyle/>
                    <a:p>
                      <a:pPr marL="0" lvl="0" indent="0" algn="l">
                        <a:lnSpc>
                          <a:spcPct val="100000"/>
                        </a:lnSpc>
                        <a:spcBef>
                          <a:spcPts val="0"/>
                        </a:spcBef>
                        <a:spcAft>
                          <a:spcPts val="0"/>
                        </a:spcAft>
                        <a:buNone/>
                      </a:pPr>
                      <a:r>
                        <a:rPr lang="en-US" sz="1400">
                          <a:solidFill>
                            <a:schemeClr val="tx2"/>
                          </a:solidFill>
                          <a:latin typeface="+mn-lt"/>
                        </a:rPr>
                        <a:t>Students apply their learning about water security, management and sustainability and design their own city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a:solidFill>
                            <a:srgbClr val="1B3751"/>
                          </a:solidFill>
                          <a:latin typeface="+mn-lt"/>
                        </a:rPr>
                        <a:t>20 minutes</a:t>
                      </a:r>
                      <a:endParaRPr lang="en-US" sz="1400">
                        <a:latin typeface="+mn-lt"/>
                      </a:endParaRPr>
                    </a:p>
                    <a:p>
                      <a:pPr lvl="0">
                        <a:buNone/>
                      </a:pPr>
                      <a:endParaRPr lang="en-US" sz="1400">
                        <a:latin typeface="+mn-lt"/>
                      </a:endParaRPr>
                    </a:p>
                  </a:txBody>
                  <a:tcPr/>
                </a:tc>
                <a:extLst>
                  <a:ext uri="{0D108BD9-81ED-4DB2-BD59-A6C34878D82A}">
                    <a16:rowId xmlns:a16="http://schemas.microsoft.com/office/drawing/2014/main" val="3982461942"/>
                  </a:ext>
                </a:extLst>
              </a:tr>
              <a:tr h="370838">
                <a:tc gridSpan="3">
                  <a:txBody>
                    <a:bodyPr/>
                    <a:lstStyle/>
                    <a:p>
                      <a:pPr lvl="0">
                        <a:buNone/>
                      </a:pPr>
                      <a:r>
                        <a:rPr lang="en-US" sz="1400" b="1">
                          <a:solidFill>
                            <a:schemeClr val="tx2"/>
                          </a:solidFill>
                          <a:latin typeface="+mn-lt"/>
                        </a:rPr>
                        <a:t>Section: Bringing it together</a:t>
                      </a:r>
                    </a:p>
                  </a:txBody>
                  <a:tcPr/>
                </a:tc>
                <a:tc hMerge="1">
                  <a:txBody>
                    <a:bodyPr/>
                    <a:lstStyle/>
                    <a:p>
                      <a:pPr lvl="0">
                        <a:buNone/>
                      </a:pPr>
                      <a:endParaRPr lang="en-US" sz="1400" b="0" i="0" u="none" strike="noStrike" noProof="0" err="1">
                        <a:solidFill>
                          <a:schemeClr val="tx2"/>
                        </a:solidFill>
                        <a:latin typeface="+mn-lt"/>
                      </a:endParaRPr>
                    </a:p>
                  </a:txBody>
                  <a:tcPr/>
                </a:tc>
                <a:tc hMerge="1">
                  <a:txBody>
                    <a:bodyPr/>
                    <a:lstStyle/>
                    <a:p>
                      <a:pPr lvl="0">
                        <a:buNone/>
                      </a:pPr>
                      <a:endParaRPr lang="en-US" sz="1400" b="0" i="0" u="none" strike="noStrike" noProof="0">
                        <a:solidFill>
                          <a:srgbClr val="1B3751"/>
                        </a:solidFill>
                        <a:latin typeface="+mn-lt"/>
                      </a:endParaRPr>
                    </a:p>
                  </a:txBody>
                  <a:tcPr/>
                </a:tc>
                <a:extLst>
                  <a:ext uri="{0D108BD9-81ED-4DB2-BD59-A6C34878D82A}">
                    <a16:rowId xmlns:a16="http://schemas.microsoft.com/office/drawing/2014/main" val="2427595052"/>
                  </a:ext>
                </a:extLst>
              </a:tr>
              <a:tr h="370838">
                <a:tc>
                  <a:txBody>
                    <a:bodyPr/>
                    <a:lstStyle/>
                    <a:p>
                      <a:pPr lvl="0">
                        <a:buNone/>
                      </a:pPr>
                      <a:r>
                        <a:rPr lang="en-US" sz="1400">
                          <a:solidFill>
                            <a:schemeClr val="tx2"/>
                          </a:solidFill>
                          <a:latin typeface="+mn-lt"/>
                        </a:rPr>
                        <a:t>1.6: Water management plan</a:t>
                      </a:r>
                    </a:p>
                  </a:txBody>
                  <a:tcPr/>
                </a:tc>
                <a:tc>
                  <a:txBody>
                    <a:bodyPr/>
                    <a:lstStyle/>
                    <a:p>
                      <a:pPr lvl="0">
                        <a:buNone/>
                      </a:pPr>
                      <a:r>
                        <a:rPr lang="en-US" sz="1400" b="0" i="0" u="none" strike="noStrike" noProof="0">
                          <a:solidFill>
                            <a:schemeClr val="tx2"/>
                          </a:solidFill>
                          <a:latin typeface="+mn-lt"/>
                        </a:rPr>
                        <a:t>Students will design their own water management plan for their city into the next 100 years.</a:t>
                      </a:r>
                    </a:p>
                  </a:txBody>
                  <a:tcPr/>
                </a:tc>
                <a:tc>
                  <a:txBody>
                    <a:bodyPr/>
                    <a:lstStyle/>
                    <a:p>
                      <a:pPr lvl="0">
                        <a:buNone/>
                      </a:pPr>
                      <a:r>
                        <a:rPr lang="en-US" sz="1400" b="0" i="0" u="none" strike="noStrike" noProof="0">
                          <a:solidFill>
                            <a:srgbClr val="1B3751"/>
                          </a:solidFill>
                          <a:latin typeface="+mn-lt"/>
                        </a:rPr>
                        <a:t>25 minutes</a:t>
                      </a:r>
                    </a:p>
                  </a:txBody>
                  <a:tcPr/>
                </a:tc>
                <a:extLst>
                  <a:ext uri="{0D108BD9-81ED-4DB2-BD59-A6C34878D82A}">
                    <a16:rowId xmlns:a16="http://schemas.microsoft.com/office/drawing/2014/main" val="1004737265"/>
                  </a:ext>
                </a:extLst>
              </a:tr>
              <a:tr h="370838">
                <a:tc>
                  <a:txBody>
                    <a:bodyPr/>
                    <a:lstStyle/>
                    <a:p>
                      <a:pPr lvl="0">
                        <a:buNone/>
                      </a:pPr>
                      <a:r>
                        <a:rPr lang="en-US" sz="1400">
                          <a:solidFill>
                            <a:schemeClr val="tx2"/>
                          </a:solidFill>
                          <a:latin typeface="+mn-lt"/>
                        </a:rPr>
                        <a:t>1.7: Reflection</a:t>
                      </a:r>
                    </a:p>
                  </a:txBody>
                  <a:tcPr/>
                </a:tc>
                <a:tc>
                  <a:txBody>
                    <a:bodyPr/>
                    <a:lstStyle/>
                    <a:p>
                      <a:pPr lvl="0">
                        <a:buNone/>
                      </a:pPr>
                      <a:r>
                        <a:rPr lang="en-US" sz="1400" b="0" i="0" u="none" strike="noStrike" kern="1200" noProof="0">
                          <a:solidFill>
                            <a:schemeClr val="tx2"/>
                          </a:solidFill>
                          <a:latin typeface="+mn-lt"/>
                          <a:ea typeface="+mn-ea"/>
                          <a:cs typeface="+mn-cs"/>
                        </a:rPr>
                        <a:t>Students complete an individual reflection about their own learning of water security and management.</a:t>
                      </a:r>
                    </a:p>
                  </a:txBody>
                  <a:tcPr/>
                </a:tc>
                <a:tc>
                  <a:txBody>
                    <a:bodyPr/>
                    <a:lstStyle/>
                    <a:p>
                      <a:pPr lvl="0">
                        <a:buNone/>
                      </a:pPr>
                      <a:r>
                        <a:rPr lang="en-US" sz="1400" b="0" i="0" u="none" strike="noStrike" noProof="0">
                          <a:solidFill>
                            <a:srgbClr val="1B3751"/>
                          </a:solidFill>
                          <a:latin typeface="+mn-lt"/>
                        </a:rPr>
                        <a:t>5 minutes</a:t>
                      </a:r>
                    </a:p>
                  </a:txBody>
                  <a:tcPr/>
                </a:tc>
                <a:extLst>
                  <a:ext uri="{0D108BD9-81ED-4DB2-BD59-A6C34878D82A}">
                    <a16:rowId xmlns:a16="http://schemas.microsoft.com/office/drawing/2014/main" val="4180877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chemeClr val="tx2"/>
                          </a:solidFill>
                          <a:latin typeface="+mn-lt"/>
                        </a:rPr>
                        <a:t>Section: Glossary of terms</a:t>
                      </a:r>
                    </a:p>
                  </a:txBody>
                  <a:tcPr/>
                </a:tc>
                <a:tc>
                  <a:txBody>
                    <a:bodyPr/>
                    <a:lstStyle/>
                    <a:p>
                      <a:pPr lvl="0">
                        <a:buNone/>
                      </a:pPr>
                      <a:r>
                        <a:rPr lang="en-US" sz="1400" b="0" i="0" u="none" strike="noStrike" kern="1200">
                          <a:solidFill>
                            <a:schemeClr val="tx2"/>
                          </a:solidFill>
                          <a:latin typeface="+mn-lt"/>
                          <a:ea typeface="+mn-ea"/>
                          <a:cs typeface="+mn-cs"/>
                        </a:rPr>
                        <a:t>Glossary</a:t>
                      </a:r>
                    </a:p>
                  </a:txBody>
                  <a:tcPr/>
                </a:tc>
                <a:tc>
                  <a:txBody>
                    <a:bodyPr/>
                    <a:lstStyle/>
                    <a:p>
                      <a:pPr lvl="0">
                        <a:buNone/>
                      </a:pPr>
                      <a:r>
                        <a:rPr lang="en-US" sz="1400">
                          <a:solidFill>
                            <a:schemeClr val="tx2"/>
                          </a:solidFill>
                          <a:latin typeface="+mn-lt"/>
                        </a:rPr>
                        <a:t>Reference</a:t>
                      </a:r>
                    </a:p>
                  </a:txBody>
                  <a:tcPr/>
                </a:tc>
                <a:extLst>
                  <a:ext uri="{0D108BD9-81ED-4DB2-BD59-A6C34878D82A}">
                    <a16:rowId xmlns:a16="http://schemas.microsoft.com/office/drawing/2014/main" val="2389065609"/>
                  </a:ext>
                </a:extLst>
              </a:tr>
            </a:tbl>
          </a:graphicData>
        </a:graphic>
      </p:graphicFrame>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a:t>Lesson sequence</a:t>
            </a:r>
          </a:p>
        </p:txBody>
      </p:sp>
      <p:sp>
        <p:nvSpPr>
          <p:cNvPr id="2" name="Slide Number Placeholder 1">
            <a:extLst>
              <a:ext uri="{FF2B5EF4-FFF2-40B4-BE49-F238E27FC236}">
                <a16:creationId xmlns:a16="http://schemas.microsoft.com/office/drawing/2014/main" id="{C3C5E741-3208-5209-E918-9EF6C43C6FC7}"/>
              </a:ext>
            </a:extLst>
          </p:cNvPr>
          <p:cNvSpPr>
            <a:spLocks noGrp="1"/>
          </p:cNvSpPr>
          <p:nvPr>
            <p:ph type="sldNum" sz="quarter" idx="12"/>
          </p:nvPr>
        </p:nvSpPr>
        <p:spPr/>
        <p:txBody>
          <a:bodyPr/>
          <a:lstStyle/>
          <a:p>
            <a:fld id="{F5AEA0E0-5CC6-4BD0-905C-A0021E419432}" type="slidenum">
              <a:rPr lang="en-GB" smtClean="0"/>
              <a:t>4</a:t>
            </a:fld>
            <a:endParaRPr lang="en-GB"/>
          </a:p>
        </p:txBody>
      </p:sp>
      <p:sp>
        <p:nvSpPr>
          <p:cNvPr id="4" name="TextBox 3">
            <a:extLst>
              <a:ext uri="{FF2B5EF4-FFF2-40B4-BE49-F238E27FC236}">
                <a16:creationId xmlns:a16="http://schemas.microsoft.com/office/drawing/2014/main" id="{95CE904F-7609-0CE2-17BE-EBD2F1879084}"/>
              </a:ext>
            </a:extLst>
          </p:cNvPr>
          <p:cNvSpPr txBox="1"/>
          <p:nvPr/>
        </p:nvSpPr>
        <p:spPr>
          <a:xfrm>
            <a:off x="689919" y="1359396"/>
            <a:ext cx="1090005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t>The following is a suggested sequence of activities and time allocation.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12621-2843-44C7-B7BE-A70351F18D1C}"/>
              </a:ext>
            </a:extLst>
          </p:cNvPr>
          <p:cNvSpPr>
            <a:spLocks noGrp="1"/>
          </p:cNvSpPr>
          <p:nvPr>
            <p:ph type="title"/>
          </p:nvPr>
        </p:nvSpPr>
        <p:spPr>
          <a:xfrm>
            <a:off x="602031" y="274868"/>
            <a:ext cx="10440000" cy="900000"/>
          </a:xfrm>
        </p:spPr>
        <p:txBody>
          <a:bodyPr anchor="ctr">
            <a:normAutofit/>
          </a:bodyPr>
          <a:lstStyle/>
          <a:p>
            <a:r>
              <a:rPr lang="en-US"/>
              <a:t>1.1: Recap</a:t>
            </a:r>
          </a:p>
        </p:txBody>
      </p:sp>
      <p:sp>
        <p:nvSpPr>
          <p:cNvPr id="3" name="Content Placeholder 2">
            <a:extLst>
              <a:ext uri="{FF2B5EF4-FFF2-40B4-BE49-F238E27FC236}">
                <a16:creationId xmlns:a16="http://schemas.microsoft.com/office/drawing/2014/main" id="{1A87AF86-07CF-0E24-874D-72A636AE6208}"/>
              </a:ext>
            </a:extLst>
          </p:cNvPr>
          <p:cNvSpPr>
            <a:spLocks noGrp="1"/>
          </p:cNvSpPr>
          <p:nvPr>
            <p:ph sz="half" idx="1"/>
          </p:nvPr>
        </p:nvSpPr>
        <p:spPr>
          <a:xfrm>
            <a:off x="602031" y="2625600"/>
            <a:ext cx="4204749" cy="3048000"/>
          </a:xfrm>
        </p:spPr>
        <p:txBody>
          <a:bodyPr vert="horz" lIns="0" tIns="0" rIns="0" bIns="0" rtlCol="0" anchor="t">
            <a:normAutofit/>
          </a:bodyPr>
          <a:lstStyle/>
          <a:p>
            <a:r>
              <a:rPr lang="en-US" sz="3200" b="1">
                <a:solidFill>
                  <a:srgbClr val="356690"/>
                </a:solidFill>
                <a:latin typeface="+mn-lt"/>
                <a:ea typeface="Calibri"/>
                <a:cs typeface="Calibri"/>
              </a:rPr>
              <a:t>How can we manage Melbourne’s water sustainably as a valuable renewable resource?</a:t>
            </a:r>
            <a:endParaRPr lang="en-US">
              <a:latin typeface="+mn-lt"/>
            </a:endParaRPr>
          </a:p>
        </p:txBody>
      </p:sp>
      <p:sp>
        <p:nvSpPr>
          <p:cNvPr id="5" name="Slide Number Placeholder 4">
            <a:extLst>
              <a:ext uri="{FF2B5EF4-FFF2-40B4-BE49-F238E27FC236}">
                <a16:creationId xmlns:a16="http://schemas.microsoft.com/office/drawing/2014/main" id="{D420BFEE-A3DB-737A-A4E2-CADE54FAB507}"/>
              </a:ext>
            </a:extLst>
          </p:cNvPr>
          <p:cNvSpPr>
            <a:spLocks noGrp="1"/>
          </p:cNvSpPr>
          <p:nvPr>
            <p:ph type="sldNum" sz="quarter" idx="12"/>
          </p:nvPr>
        </p:nvSpPr>
        <p:spPr>
          <a:xfrm>
            <a:off x="11157969" y="274868"/>
            <a:ext cx="432000" cy="900000"/>
          </a:xfrm>
        </p:spPr>
        <p:txBody>
          <a:bodyPr anchor="t">
            <a:normAutofit/>
          </a:bodyPr>
          <a:lstStyle/>
          <a:p>
            <a:pPr>
              <a:spcAft>
                <a:spcPts val="600"/>
              </a:spcAft>
            </a:pPr>
            <a:fld id="{F5AEA0E0-5CC6-4BD0-905C-A0021E419432}" type="slidenum">
              <a:rPr lang="en-GB" smtClean="0"/>
              <a:pPr>
                <a:spcAft>
                  <a:spcPts val="600"/>
                </a:spcAft>
              </a:pPr>
              <a:t>5</a:t>
            </a:fld>
            <a:endParaRPr lang="en-GB"/>
          </a:p>
        </p:txBody>
      </p:sp>
      <p:pic>
        <p:nvPicPr>
          <p:cNvPr id="7" name="Content Placeholder 6" descr="A large body of water with a road and a bridge&#10;&#10;Description automatically generated with medium confidence">
            <a:extLst>
              <a:ext uri="{FF2B5EF4-FFF2-40B4-BE49-F238E27FC236}">
                <a16:creationId xmlns:a16="http://schemas.microsoft.com/office/drawing/2014/main" id="{084C221A-E60A-1C30-7D63-3DB8E09BC898}"/>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0497" t="2181" r="27210" b="2"/>
          <a:stretch/>
        </p:blipFill>
        <p:spPr>
          <a:xfrm>
            <a:off x="5336524" y="1804087"/>
            <a:ext cx="5945012" cy="4691026"/>
          </a:xfrm>
          <a:noFill/>
        </p:spPr>
      </p:pic>
    </p:spTree>
    <p:extLst>
      <p:ext uri="{BB962C8B-B14F-4D97-AF65-F5344CB8AC3E}">
        <p14:creationId xmlns:p14="http://schemas.microsoft.com/office/powerpoint/2010/main" val="4005157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A548-2020-404E-2860-159EF79FE964}"/>
              </a:ext>
            </a:extLst>
          </p:cNvPr>
          <p:cNvSpPr>
            <a:spLocks noGrp="1"/>
          </p:cNvSpPr>
          <p:nvPr>
            <p:ph type="title"/>
          </p:nvPr>
        </p:nvSpPr>
        <p:spPr/>
        <p:txBody>
          <a:bodyPr anchor="ctr">
            <a:normAutofit/>
          </a:bodyPr>
          <a:lstStyle/>
          <a:p>
            <a:r>
              <a:rPr lang="en-AU"/>
              <a:t>1.2: Western Treatment Plant flow chart</a:t>
            </a:r>
          </a:p>
        </p:txBody>
      </p:sp>
      <p:sp>
        <p:nvSpPr>
          <p:cNvPr id="3" name="Content Placeholder 2">
            <a:extLst>
              <a:ext uri="{FF2B5EF4-FFF2-40B4-BE49-F238E27FC236}">
                <a16:creationId xmlns:a16="http://schemas.microsoft.com/office/drawing/2014/main" id="{6E31D043-6768-4599-5A4B-5BC57F3439BA}"/>
              </a:ext>
            </a:extLst>
          </p:cNvPr>
          <p:cNvSpPr>
            <a:spLocks noGrp="1"/>
          </p:cNvSpPr>
          <p:nvPr>
            <p:ph sz="half" idx="1"/>
          </p:nvPr>
        </p:nvSpPr>
        <p:spPr>
          <a:xfrm>
            <a:off x="602030" y="1981201"/>
            <a:ext cx="3712796" cy="3960000"/>
          </a:xfrm>
        </p:spPr>
        <p:txBody>
          <a:bodyPr vert="horz" lIns="0" tIns="0" rIns="0" bIns="0" rtlCol="0" anchor="t">
            <a:normAutofit fontScale="92500" lnSpcReduction="10000"/>
          </a:bodyPr>
          <a:lstStyle/>
          <a:p>
            <a:pPr marL="457200" lvl="8" indent="-457200">
              <a:buFont typeface="+mj-lt"/>
              <a:buAutoNum type="arabicPeriod"/>
            </a:pPr>
            <a:r>
              <a:rPr lang="en-AU" sz="2400"/>
              <a:t>Create a flow chart using images displaying the sewage treatment process at the Western Treatment Plant from where the sewage enters the Plant to the final products released at the other end.</a:t>
            </a:r>
          </a:p>
          <a:p>
            <a:pPr marL="457200" lvl="8" indent="-457200">
              <a:buFont typeface="+mj-lt"/>
              <a:buAutoNum type="arabicPeriod"/>
            </a:pPr>
            <a:r>
              <a:rPr lang="en-AU" sz="2400"/>
              <a:t>For each image, include an explanation about how that section of the process is sustainably managed.</a:t>
            </a:r>
          </a:p>
          <a:p>
            <a:pPr marL="0" lvl="8" indent="0">
              <a:buNone/>
            </a:pPr>
            <a:endParaRPr lang="en-US" sz="2400"/>
          </a:p>
          <a:p>
            <a:pPr marL="0" lvl="8" indent="0">
              <a:buNone/>
            </a:pPr>
            <a:endParaRPr lang="en-AU" sz="2300">
              <a:solidFill>
                <a:schemeClr val="accent2"/>
              </a:solidFill>
            </a:endParaRPr>
          </a:p>
          <a:p>
            <a:pPr marL="215900" lvl="2" indent="-215900"/>
            <a:endParaRPr lang="en-US" sz="2300">
              <a:solidFill>
                <a:schemeClr val="accent2"/>
              </a:solidFill>
            </a:endParaRPr>
          </a:p>
        </p:txBody>
      </p:sp>
      <p:sp>
        <p:nvSpPr>
          <p:cNvPr id="4" name="Slide Number Placeholder 3">
            <a:extLst>
              <a:ext uri="{FF2B5EF4-FFF2-40B4-BE49-F238E27FC236}">
                <a16:creationId xmlns:a16="http://schemas.microsoft.com/office/drawing/2014/main" id="{864DDA28-44E6-8EE9-DF00-4AA39947BFA7}"/>
              </a:ext>
            </a:extLst>
          </p:cNvPr>
          <p:cNvSpPr>
            <a:spLocks noGrp="1"/>
          </p:cNvSpPr>
          <p:nvPr>
            <p:ph type="sldNum" sz="quarter" idx="12"/>
          </p:nvPr>
        </p:nvSpPr>
        <p:spPr/>
        <p:txBody>
          <a:bodyPr anchor="t">
            <a:normAutofit/>
          </a:bodyPr>
          <a:lstStyle/>
          <a:p>
            <a:pPr>
              <a:spcAft>
                <a:spcPts val="600"/>
              </a:spcAft>
            </a:pPr>
            <a:fld id="{F5AEA0E0-5CC6-4BD0-905C-A0021E419432}" type="slidenum">
              <a:rPr lang="en-GB" smtClean="0"/>
              <a:pPr>
                <a:spcAft>
                  <a:spcPts val="600"/>
                </a:spcAft>
              </a:pPr>
              <a:t>6</a:t>
            </a:fld>
            <a:endParaRPr lang="en-GB"/>
          </a:p>
        </p:txBody>
      </p:sp>
      <p:pic>
        <p:nvPicPr>
          <p:cNvPr id="7" name="Picture Placeholder 6" descr="A sign next to a canal&#10;&#10;Description automatically generated">
            <a:extLst>
              <a:ext uri="{FF2B5EF4-FFF2-40B4-BE49-F238E27FC236}">
                <a16:creationId xmlns:a16="http://schemas.microsoft.com/office/drawing/2014/main" id="{89BD983E-649D-A670-509E-F8FFBBFB18DF}"/>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3245" b="3245"/>
          <a:stretch>
            <a:fillRect/>
          </a:stretch>
        </p:blipFill>
        <p:spPr>
          <a:xfrm>
            <a:off x="4629150" y="1887538"/>
            <a:ext cx="6988175" cy="4356100"/>
          </a:xfrm>
        </p:spPr>
      </p:pic>
    </p:spTree>
    <p:extLst>
      <p:ext uri="{BB962C8B-B14F-4D97-AF65-F5344CB8AC3E}">
        <p14:creationId xmlns:p14="http://schemas.microsoft.com/office/powerpoint/2010/main" val="776672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CC132F4-9109-BAA1-8AED-A45E6C8F0980}"/>
              </a:ext>
            </a:extLst>
          </p:cNvPr>
          <p:cNvSpPr>
            <a:spLocks noGrp="1"/>
          </p:cNvSpPr>
          <p:nvPr>
            <p:ph type="title"/>
          </p:nvPr>
        </p:nvSpPr>
        <p:spPr>
          <a:xfrm>
            <a:off x="1039773" y="2979000"/>
            <a:ext cx="10440000" cy="900000"/>
          </a:xfrm>
        </p:spPr>
        <p:txBody>
          <a:bodyPr/>
          <a:lstStyle/>
          <a:p>
            <a:r>
              <a:rPr lang="en-AU"/>
              <a:t>Extend your understanding</a:t>
            </a:r>
          </a:p>
        </p:txBody>
      </p:sp>
      <p:sp>
        <p:nvSpPr>
          <p:cNvPr id="4" name="Slide Number Placeholder 3">
            <a:extLst>
              <a:ext uri="{FF2B5EF4-FFF2-40B4-BE49-F238E27FC236}">
                <a16:creationId xmlns:a16="http://schemas.microsoft.com/office/drawing/2014/main" id="{34BDC132-CDE7-0881-61F0-B4C2DA33BF3E}"/>
              </a:ext>
            </a:extLst>
          </p:cNvPr>
          <p:cNvSpPr>
            <a:spLocks noGrp="1"/>
          </p:cNvSpPr>
          <p:nvPr>
            <p:ph type="sldNum" sz="quarter" idx="4294967295"/>
          </p:nvPr>
        </p:nvSpPr>
        <p:spPr>
          <a:xfrm>
            <a:off x="11760200" y="274638"/>
            <a:ext cx="431800" cy="900112"/>
          </a:xfrm>
        </p:spPr>
        <p:txBody>
          <a:bodyPr/>
          <a:lstStyle/>
          <a:p>
            <a:fld id="{F5AEA0E0-5CC6-4BD0-905C-A0021E419432}" type="slidenum">
              <a:rPr lang="en-GB" smtClean="0"/>
              <a:t>7</a:t>
            </a:fld>
            <a:endParaRPr lang="en-GB"/>
          </a:p>
        </p:txBody>
      </p:sp>
    </p:spTree>
    <p:extLst>
      <p:ext uri="{BB962C8B-B14F-4D97-AF65-F5344CB8AC3E}">
        <p14:creationId xmlns:p14="http://schemas.microsoft.com/office/powerpoint/2010/main" val="2002319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1.3: Change over time</a:t>
            </a:r>
          </a:p>
        </p:txBody>
      </p:sp>
      <p:sp>
        <p:nvSpPr>
          <p:cNvPr id="5" name="Slide Number Placeholder 4"/>
          <p:cNvSpPr>
            <a:spLocks noGrp="1"/>
          </p:cNvSpPr>
          <p:nvPr>
            <p:ph type="sldNum" sz="quarter" idx="12"/>
          </p:nvPr>
        </p:nvSpPr>
        <p:spPr/>
        <p:txBody>
          <a:bodyPr/>
          <a:lstStyle/>
          <a:p>
            <a:fld id="{F5AEA0E0-5CC6-4BD0-905C-A0021E419432}" type="slidenum">
              <a:rPr lang="en-GB" smtClean="0"/>
              <a:t>8</a:t>
            </a:fld>
            <a:endParaRPr lang="en-GB"/>
          </a:p>
        </p:txBody>
      </p:sp>
      <p:sp>
        <p:nvSpPr>
          <p:cNvPr id="6" name="AutoShape 2" descr="A circular image of a city&#10;&#10;Description automatically generated"/>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 name="Rectangle 10"/>
          <p:cNvSpPr/>
          <p:nvPr/>
        </p:nvSpPr>
        <p:spPr>
          <a:xfrm>
            <a:off x="517525" y="1580348"/>
            <a:ext cx="5316905" cy="477054"/>
          </a:xfrm>
          <a:prstGeom prst="rect">
            <a:avLst/>
          </a:prstGeom>
        </p:spPr>
        <p:txBody>
          <a:bodyPr wrap="none" lIns="91440" tIns="45720" rIns="91440" bIns="45720" anchor="t">
            <a:spAutoFit/>
          </a:bodyPr>
          <a:lstStyle/>
          <a:p>
            <a:r>
              <a:rPr lang="en-AU" sz="2500">
                <a:solidFill>
                  <a:schemeClr val="tx2"/>
                </a:solidFill>
                <a:latin typeface="Bliss Pro"/>
              </a:rPr>
              <a:t>Describe the changes in the </a:t>
            </a:r>
            <a:r>
              <a:rPr lang="en-AU" sz="2500">
                <a:solidFill>
                  <a:schemeClr val="tx2"/>
                </a:solidFill>
              </a:rPr>
              <a:t>landscape</a:t>
            </a:r>
            <a:r>
              <a:rPr lang="en-AU" sz="2500">
                <a:solidFill>
                  <a:schemeClr val="tx2"/>
                </a:solidFill>
                <a:latin typeface="Bliss Pro"/>
              </a:rPr>
              <a:t> </a:t>
            </a:r>
            <a:endParaRPr lang="en-AU" sz="2500">
              <a:solidFill>
                <a:schemeClr val="tx2"/>
              </a:solidFill>
              <a:latin typeface="Bliss Pro"/>
              <a:ea typeface="Verdana"/>
            </a:endParaRPr>
          </a:p>
        </p:txBody>
      </p:sp>
      <p:pic>
        <p:nvPicPr>
          <p:cNvPr id="25" name="Picture Placeholder 23" descr="A circular view of a river and a circular structure&#10;&#10;Description automatically generated with medium confidence">
            <a:extLst>
              <a:ext uri="{FF2B5EF4-FFF2-40B4-BE49-F238E27FC236}">
                <a16:creationId xmlns:a16="http://schemas.microsoft.com/office/drawing/2014/main" id="{035B5442-46CD-6EC6-4629-B49919F9A9AD}"/>
              </a:ext>
            </a:extLst>
          </p:cNvPr>
          <p:cNvPicPr>
            <a:picLocks noChangeAspect="1"/>
          </p:cNvPicPr>
          <p:nvPr/>
        </p:nvPicPr>
        <p:blipFill>
          <a:blip r:embed="rId3">
            <a:extLst>
              <a:ext uri="{28A0092B-C50C-407E-A947-70E740481C1C}">
                <a14:useLocalDpi xmlns:a14="http://schemas.microsoft.com/office/drawing/2010/main" val="0"/>
              </a:ext>
            </a:extLst>
          </a:blip>
          <a:srcRect t="2532" b="2532"/>
          <a:stretch>
            <a:fillRect/>
          </a:stretch>
        </p:blipFill>
        <p:spPr>
          <a:xfrm>
            <a:off x="602031" y="2057402"/>
            <a:ext cx="4933018" cy="4672012"/>
          </a:xfrm>
          <a:prstGeom prst="roundRect">
            <a:avLst>
              <a:gd name="adj" fmla="val 3353"/>
            </a:avLst>
          </a:prstGeom>
          <a:solidFill>
            <a:schemeClr val="bg1">
              <a:lumMod val="75000"/>
            </a:schemeClr>
          </a:solidFill>
        </p:spPr>
      </p:pic>
      <p:pic>
        <p:nvPicPr>
          <p:cNvPr id="29" name="Picture Placeholder 28" descr="A circular image of a city&#10;&#10;Description automatically generated">
            <a:extLst>
              <a:ext uri="{FF2B5EF4-FFF2-40B4-BE49-F238E27FC236}">
                <a16:creationId xmlns:a16="http://schemas.microsoft.com/office/drawing/2014/main" id="{A05C1E1C-88F8-7812-1264-4A540935B0F4}"/>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1458" b="1458"/>
          <a:stretch>
            <a:fillRect/>
          </a:stretch>
        </p:blipFill>
        <p:spPr>
          <a:xfrm>
            <a:off x="6656951" y="2057402"/>
            <a:ext cx="4933018" cy="4672012"/>
          </a:xfrm>
        </p:spPr>
      </p:pic>
    </p:spTree>
    <p:extLst>
      <p:ext uri="{BB962C8B-B14F-4D97-AF65-F5344CB8AC3E}">
        <p14:creationId xmlns:p14="http://schemas.microsoft.com/office/powerpoint/2010/main" val="4280187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4F673-6059-B844-96DB-D2981E9CB2CB}"/>
              </a:ext>
            </a:extLst>
          </p:cNvPr>
          <p:cNvSpPr>
            <a:spLocks noGrp="1"/>
          </p:cNvSpPr>
          <p:nvPr>
            <p:ph type="title"/>
          </p:nvPr>
        </p:nvSpPr>
        <p:spPr/>
        <p:txBody>
          <a:bodyPr/>
          <a:lstStyle/>
          <a:p>
            <a:r>
              <a:rPr lang="en-AU"/>
              <a:t>1.4: Sustainability and The Future Water Story</a:t>
            </a:r>
          </a:p>
        </p:txBody>
      </p:sp>
      <p:sp>
        <p:nvSpPr>
          <p:cNvPr id="3" name="Content Placeholder 2">
            <a:extLst>
              <a:ext uri="{FF2B5EF4-FFF2-40B4-BE49-F238E27FC236}">
                <a16:creationId xmlns:a16="http://schemas.microsoft.com/office/drawing/2014/main" id="{7F8170BA-4DB1-2E05-4240-1AF13EB35BDC}"/>
              </a:ext>
            </a:extLst>
          </p:cNvPr>
          <p:cNvSpPr>
            <a:spLocks noGrp="1"/>
          </p:cNvSpPr>
          <p:nvPr>
            <p:ph sz="half" idx="1"/>
          </p:nvPr>
        </p:nvSpPr>
        <p:spPr>
          <a:xfrm>
            <a:off x="614770" y="1652689"/>
            <a:ext cx="8716141" cy="3997484"/>
          </a:xfrm>
        </p:spPr>
        <p:txBody>
          <a:bodyPr vert="horz" lIns="0" tIns="0" rIns="0" bIns="0" rtlCol="0" anchor="t">
            <a:noAutofit/>
          </a:bodyPr>
          <a:lstStyle/>
          <a:p>
            <a:pPr lvl="4"/>
            <a:r>
              <a:rPr lang="en-AU">
                <a:latin typeface="Bliss Pro"/>
                <a:ea typeface="Verdana"/>
              </a:rPr>
              <a:t>The Future Water Story focuses on three pillars of sustainability: Economy, environment and emotional (social). </a:t>
            </a:r>
            <a:endParaRPr lang="en-US">
              <a:latin typeface="Bliss Pro"/>
              <a:ea typeface="Verdana"/>
            </a:endParaRPr>
          </a:p>
          <a:p>
            <a:pPr lvl="4"/>
            <a:r>
              <a:rPr lang="en-AU" b="1">
                <a:latin typeface="Bliss Pro"/>
                <a:ea typeface="Verdana"/>
              </a:rPr>
              <a:t>Questions for discussion:</a:t>
            </a:r>
          </a:p>
          <a:p>
            <a:pPr marL="457200" lvl="4" indent="-457200">
              <a:buAutoNum type="arabicPeriod"/>
            </a:pPr>
            <a:r>
              <a:rPr lang="en-AU">
                <a:latin typeface="Bliss Pro"/>
                <a:ea typeface="Verdana"/>
              </a:rPr>
              <a:t>Which of these pillars did you think was the most important when making decisions?</a:t>
            </a:r>
          </a:p>
          <a:p>
            <a:pPr marL="457200" lvl="4" indent="-457200">
              <a:buAutoNum type="arabicPeriod"/>
            </a:pPr>
            <a:r>
              <a:rPr lang="en-AU">
                <a:latin typeface="Bliss Pro"/>
                <a:ea typeface="Verdana"/>
              </a:rPr>
              <a:t>Did the results of each era affect your decision in the next era? If so, how?</a:t>
            </a:r>
          </a:p>
          <a:p>
            <a:pPr marL="457200" lvl="4" indent="-457200">
              <a:buFont typeface="Arial" panose="020B0604020202020204" pitchFamily="34" charset="0"/>
              <a:buAutoNum type="arabicPeriod"/>
            </a:pPr>
            <a:r>
              <a:rPr lang="en-AU">
                <a:ea typeface="Verdana"/>
              </a:rPr>
              <a:t>Do you think that there are other pillars of sustainability that should be taken into consideration? If so, what?</a:t>
            </a:r>
          </a:p>
          <a:p>
            <a:pPr marL="457200" lvl="4" indent="-457200">
              <a:buAutoNum type="arabicPeriod"/>
            </a:pPr>
            <a:endParaRPr lang="en-AU">
              <a:latin typeface="Bliss Pro"/>
              <a:ea typeface="Verdana"/>
            </a:endParaRPr>
          </a:p>
          <a:p>
            <a:pPr marL="457200" lvl="4" indent="-457200">
              <a:buAutoNum type="arabicPeriod"/>
            </a:pPr>
            <a:endParaRPr lang="en-AU">
              <a:latin typeface="Bliss Pro"/>
              <a:ea typeface="Verdana"/>
            </a:endParaRPr>
          </a:p>
          <a:p>
            <a:pPr lvl="4"/>
            <a:endParaRPr lang="en-AU">
              <a:latin typeface="Bliss Pro"/>
              <a:ea typeface="Verdana"/>
            </a:endParaRPr>
          </a:p>
          <a:p>
            <a:pPr marL="457200" lvl="4" indent="-457200">
              <a:buAutoNum type="arabicPeriod"/>
            </a:pPr>
            <a:endParaRPr lang="en-AU">
              <a:latin typeface="Bliss Pro"/>
              <a:ea typeface="Verdana"/>
            </a:endParaRPr>
          </a:p>
          <a:p>
            <a:pPr marL="457200" lvl="4" indent="-457200">
              <a:buAutoNum type="arabicPeriod"/>
            </a:pPr>
            <a:endParaRPr lang="en-AU">
              <a:latin typeface="Bliss Pro"/>
              <a:ea typeface="Verdana"/>
            </a:endParaRPr>
          </a:p>
          <a:p>
            <a:pPr marL="457200" lvl="4" indent="-457200">
              <a:buAutoNum type="arabicPeriod"/>
            </a:pPr>
            <a:endParaRPr lang="en-AU">
              <a:latin typeface="Bliss Pro"/>
              <a:ea typeface="Verdana"/>
            </a:endParaRPr>
          </a:p>
          <a:p>
            <a:pPr marL="457200" lvl="4" indent="-457200">
              <a:buFont typeface="+mj-lt"/>
              <a:buAutoNum type="arabicPeriod"/>
            </a:pPr>
            <a:endParaRPr lang="en-AU">
              <a:latin typeface="Bliss Pro"/>
              <a:ea typeface="Verdana"/>
            </a:endParaRPr>
          </a:p>
          <a:p>
            <a:pPr lvl="7"/>
            <a:endParaRPr lang="en-AU"/>
          </a:p>
        </p:txBody>
      </p:sp>
      <p:sp>
        <p:nvSpPr>
          <p:cNvPr id="5" name="Slide Number Placeholder 4">
            <a:extLst>
              <a:ext uri="{FF2B5EF4-FFF2-40B4-BE49-F238E27FC236}">
                <a16:creationId xmlns:a16="http://schemas.microsoft.com/office/drawing/2014/main" id="{442A67EF-2A09-FF53-B91C-1BD88770C103}"/>
              </a:ext>
            </a:extLst>
          </p:cNvPr>
          <p:cNvSpPr>
            <a:spLocks noGrp="1"/>
          </p:cNvSpPr>
          <p:nvPr>
            <p:ph type="sldNum" sz="quarter" idx="12"/>
          </p:nvPr>
        </p:nvSpPr>
        <p:spPr/>
        <p:txBody>
          <a:bodyPr/>
          <a:lstStyle/>
          <a:p>
            <a:fld id="{F5AEA0E0-5CC6-4BD0-905C-A0021E419432}" type="slidenum">
              <a:rPr lang="en-GB" smtClean="0"/>
              <a:t>9</a:t>
            </a:fld>
            <a:endParaRPr lang="en-GB"/>
          </a:p>
        </p:txBody>
      </p:sp>
      <p:pic>
        <p:nvPicPr>
          <p:cNvPr id="7" name="Picture 6" descr="A screen shot of a map&#10;&#10;Description automatically generated">
            <a:extLst>
              <a:ext uri="{FF2B5EF4-FFF2-40B4-BE49-F238E27FC236}">
                <a16:creationId xmlns:a16="http://schemas.microsoft.com/office/drawing/2014/main" id="{9F46203E-C791-709F-AEF1-A6864C9D57DA}"/>
              </a:ext>
            </a:extLst>
          </p:cNvPr>
          <p:cNvPicPr>
            <a:picLocks noChangeAspect="1"/>
          </p:cNvPicPr>
          <p:nvPr/>
        </p:nvPicPr>
        <p:blipFill>
          <a:blip r:embed="rId3"/>
          <a:stretch>
            <a:fillRect/>
          </a:stretch>
        </p:blipFill>
        <p:spPr>
          <a:xfrm>
            <a:off x="9596863" y="4672320"/>
            <a:ext cx="1980367" cy="2021624"/>
          </a:xfrm>
          <a:prstGeom prst="rect">
            <a:avLst/>
          </a:prstGeom>
        </p:spPr>
      </p:pic>
      <p:pic>
        <p:nvPicPr>
          <p:cNvPr id="8" name="Picture 7" descr="A circular object with a smiley face&#10;&#10;Description automatically generated">
            <a:extLst>
              <a:ext uri="{FF2B5EF4-FFF2-40B4-BE49-F238E27FC236}">
                <a16:creationId xmlns:a16="http://schemas.microsoft.com/office/drawing/2014/main" id="{5FF1A666-BC77-AE59-54F8-15945EB5FE0D}"/>
              </a:ext>
            </a:extLst>
          </p:cNvPr>
          <p:cNvPicPr>
            <a:picLocks noChangeAspect="1"/>
          </p:cNvPicPr>
          <p:nvPr/>
        </p:nvPicPr>
        <p:blipFill>
          <a:blip r:embed="rId4"/>
          <a:stretch>
            <a:fillRect/>
          </a:stretch>
        </p:blipFill>
        <p:spPr>
          <a:xfrm>
            <a:off x="9609602" y="472814"/>
            <a:ext cx="1980367" cy="1921545"/>
          </a:xfrm>
          <a:prstGeom prst="rect">
            <a:avLst/>
          </a:prstGeom>
        </p:spPr>
      </p:pic>
      <p:pic>
        <p:nvPicPr>
          <p:cNvPr id="9" name="Picture 8" descr="A circular chart with a dollar sign&#10;&#10;Description automatically generated">
            <a:extLst>
              <a:ext uri="{FF2B5EF4-FFF2-40B4-BE49-F238E27FC236}">
                <a16:creationId xmlns:a16="http://schemas.microsoft.com/office/drawing/2014/main" id="{3E38AF35-925B-950D-F75C-B6F1F872A182}"/>
              </a:ext>
            </a:extLst>
          </p:cNvPr>
          <p:cNvPicPr>
            <a:picLocks noChangeAspect="1"/>
          </p:cNvPicPr>
          <p:nvPr/>
        </p:nvPicPr>
        <p:blipFill>
          <a:blip r:embed="rId5"/>
          <a:stretch>
            <a:fillRect/>
          </a:stretch>
        </p:blipFill>
        <p:spPr>
          <a:xfrm>
            <a:off x="9596863" y="2572567"/>
            <a:ext cx="1980367" cy="1921545"/>
          </a:xfrm>
          <a:prstGeom prst="rect">
            <a:avLst/>
          </a:prstGeom>
        </p:spPr>
      </p:pic>
    </p:spTree>
    <p:extLst>
      <p:ext uri="{BB962C8B-B14F-4D97-AF65-F5344CB8AC3E}">
        <p14:creationId xmlns:p14="http://schemas.microsoft.com/office/powerpoint/2010/main" val="2436857328"/>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7C90B357CBB44F8826BFC627DEA276" ma:contentTypeVersion="20" ma:contentTypeDescription="Create a new document." ma:contentTypeScope="" ma:versionID="69c9e138ff51e926a0cdebe0a95b80a7">
  <xsd:schema xmlns:xsd="http://www.w3.org/2001/XMLSchema" xmlns:xs="http://www.w3.org/2001/XMLSchema" xmlns:p="http://schemas.microsoft.com/office/2006/metadata/properties" xmlns:ns2="85f4be49-0b6f-43fb-9fd0-e026870d021e" xmlns:ns3="8abf1876-902b-4d67-ae96-f70d0d2c9d92" targetNamespace="http://schemas.microsoft.com/office/2006/metadata/properties" ma:root="true" ma:fieldsID="6a182c7932dbc9ab812f0459f9b8a563" ns2:_="" ns3:_="">
    <xsd:import namespace="85f4be49-0b6f-43fb-9fd0-e026870d021e"/>
    <xsd:import namespace="8abf1876-902b-4d67-ae96-f70d0d2c9d9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f4be49-0b6f-43fb-9fd0-e026870d02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3cd3dfc-bda3-408c-b55f-d8b2e2a7c8d2"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_Flow_SignoffStatus" ma:index="27" nillable="true" ma:displayName="Sign-off status" ma:internalName="_x0024_Resources_x003a_core_x002c_Signoff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abf1876-902b-4d67-ae96-f70d0d2c9d92"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a14e76d-4ac7-486e-80ce-5198db376cb5}" ma:internalName="TaxCatchAll" ma:showField="CatchAllData" ma:web="8abf1876-902b-4d67-ae96-f70d0d2c9d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5f4be49-0b6f-43fb-9fd0-e026870d021e">
      <Terms xmlns="http://schemas.microsoft.com/office/infopath/2007/PartnerControls"/>
    </lcf76f155ced4ddcb4097134ff3c332f>
    <TaxCatchAll xmlns="8abf1876-902b-4d67-ae96-f70d0d2c9d92" xsi:nil="true"/>
    <_Flow_SignoffStatus xmlns="85f4be49-0b6f-43fb-9fd0-e026870d021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0AE3EE-D376-4C15-8061-C7FC7C812B0F}">
  <ds:schemaRefs>
    <ds:schemaRef ds:uri="85f4be49-0b6f-43fb-9fd0-e026870d021e"/>
    <ds:schemaRef ds:uri="8abf1876-902b-4d67-ae96-f70d0d2c9d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DF58E70-4B44-498D-B0D6-10B2566BA575}">
  <ds:schemaRefs>
    <ds:schemaRef ds:uri="85f4be49-0b6f-43fb-9fd0-e026870d021e"/>
    <ds:schemaRef ds:uri="8abf1876-902b-4d67-ae96-f70d0d2c9d9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2B84397-0EB1-4EE1-B1A0-9CF65EFFC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Melbourne Water-PowerPoint template</Template>
  <Application>Microsoft Office PowerPoint</Application>
  <PresentationFormat>Widescreen</PresentationFormat>
  <Slides>16</Slides>
  <Notes>13</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Melbourne Water</vt:lpstr>
      <vt:lpstr>The Future Water Story</vt:lpstr>
      <vt:lpstr> Teacher instructions</vt:lpstr>
      <vt:lpstr>Learning outcomes </vt:lpstr>
      <vt:lpstr>Lesson sequence</vt:lpstr>
      <vt:lpstr>1.1: Recap</vt:lpstr>
      <vt:lpstr>1.2: Western Treatment Plant flow chart</vt:lpstr>
      <vt:lpstr>Extend your understanding</vt:lpstr>
      <vt:lpstr>1.3: Change over time</vt:lpstr>
      <vt:lpstr>1.4: Sustainability and The Future Water Story</vt:lpstr>
      <vt:lpstr>1.5: Design your sustainable city</vt:lpstr>
      <vt:lpstr>Bringing it together</vt:lpstr>
      <vt:lpstr>1.6: Water management plan</vt:lpstr>
      <vt:lpstr>1.7: Reflection</vt:lpstr>
      <vt:lpstr>Thank you</vt:lpstr>
      <vt:lpstr>Glossary</vt:lpstr>
      <vt:lpstr>Glossary of terms that might be used on your excursion</vt:lpstr>
    </vt:vector>
  </TitlesOfParts>
  <Company>Melbourne Water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Marita Tripp</dc:creator>
  <cp:revision>1</cp:revision>
  <cp:lastPrinted>2025-11-11T00:31:57Z</cp:lastPrinted>
  <dcterms:created xsi:type="dcterms:W3CDTF">2024-09-30T04:15:00Z</dcterms:created>
  <dcterms:modified xsi:type="dcterms:W3CDTF">2026-03-12T23:35:33Z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0x010100757C90B357CBB44F8826BFC627DEA276</vt:lpwstr>
  </property>
  <property fmtid="{D5CDD505-2E9C-101B-9397-08002B2CF9AE}" pid="3" name="MediaServiceImageTags">
    <vt:lpwstr/>
  </property>
  <property fmtid="{D5CDD505-2E9C-101B-9397-08002B2CF9AE}" pid="4" name="MSIP_Label_8d1a0ea4-6344-45fe-bd17-9bfc2ab6afb4_Enabled">
    <vt:lpwstr>true</vt:lpwstr>
  </property>
  <property fmtid="{D5CDD505-2E9C-101B-9397-08002B2CF9AE}" pid="5" name="MSIP_Label_8d1a0ea4-6344-45fe-bd17-9bfc2ab6afb4_SetDate">
    <vt:lpwstr>2024-11-05T22:19:41Z</vt:lpwstr>
  </property>
  <property fmtid="{D5CDD505-2E9C-101B-9397-08002B2CF9AE}" pid="6" name="MSIP_Label_8d1a0ea4-6344-45fe-bd17-9bfc2ab6afb4_Method">
    <vt:lpwstr>Standard</vt:lpwstr>
  </property>
  <property fmtid="{D5CDD505-2E9C-101B-9397-08002B2CF9AE}" pid="7" name="MSIP_Label_8d1a0ea4-6344-45fe-bd17-9bfc2ab6afb4_Name">
    <vt:lpwstr>OFFICIAL</vt:lpwstr>
  </property>
  <property fmtid="{D5CDD505-2E9C-101B-9397-08002B2CF9AE}" pid="8" name="MSIP_Label_8d1a0ea4-6344-45fe-bd17-9bfc2ab6afb4_SiteId">
    <vt:lpwstr>fe26127b-78ee-42c7-803e-4d67c0488cf9</vt:lpwstr>
  </property>
  <property fmtid="{D5CDD505-2E9C-101B-9397-08002B2CF9AE}" pid="9" name="MSIP_Label_8d1a0ea4-6344-45fe-bd17-9bfc2ab6afb4_ActionId">
    <vt:lpwstr>260ef352-2b27-42dc-b87f-8326ad2210c5</vt:lpwstr>
  </property>
  <property fmtid="{D5CDD505-2E9C-101B-9397-08002B2CF9AE}" pid="10" name="MSIP_Label_8d1a0ea4-6344-45fe-bd17-9bfc2ab6afb4_ContentBits">
    <vt:lpwstr>1</vt:lpwstr>
  </property>
</Properties>
</file>